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69" r:id="rId4"/>
    <p:sldMasterId id="2147483729" r:id="rId5"/>
    <p:sldMasterId id="2147484057" r:id="rId6"/>
  </p:sldMasterIdLst>
  <p:notesMasterIdLst>
    <p:notesMasterId r:id="rId26"/>
  </p:notesMasterIdLst>
  <p:sldIdLst>
    <p:sldId id="272" r:id="rId7"/>
    <p:sldId id="256" r:id="rId8"/>
    <p:sldId id="276" r:id="rId9"/>
    <p:sldId id="277" r:id="rId10"/>
    <p:sldId id="257" r:id="rId11"/>
    <p:sldId id="271" r:id="rId12"/>
    <p:sldId id="258" r:id="rId13"/>
    <p:sldId id="262" r:id="rId14"/>
    <p:sldId id="273" r:id="rId15"/>
    <p:sldId id="266" r:id="rId16"/>
    <p:sldId id="292" r:id="rId17"/>
    <p:sldId id="295" r:id="rId18"/>
    <p:sldId id="293" r:id="rId19"/>
    <p:sldId id="294" r:id="rId20"/>
    <p:sldId id="291" r:id="rId21"/>
    <p:sldId id="269" r:id="rId22"/>
    <p:sldId id="280" r:id="rId23"/>
    <p:sldId id="265" r:id="rId24"/>
    <p:sldId id="284" r:id="rId25"/>
  </p:sldIdLst>
  <p:sldSz cx="9144000" cy="6858000" type="screen4x3"/>
  <p:notesSz cx="6858000" cy="9144000"/>
  <p:custDataLst>
    <p:tags r:id="rId27"/>
  </p:custDataLst>
  <p:defaultTextStyle>
    <a:defPPr>
      <a:defRPr lang="en-US"/>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2" autoAdjust="0"/>
    <p:restoredTop sz="81153" autoAdjust="0"/>
  </p:normalViewPr>
  <p:slideViewPr>
    <p:cSldViewPr>
      <p:cViewPr>
        <p:scale>
          <a:sx n="83" d="100"/>
          <a:sy n="83" d="100"/>
        </p:scale>
        <p:origin x="1450"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tags" Target="tags/tag1.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son, Patrick G" userId="b0df62ef-2774-4648-a1b3-1c1d265090a6" providerId="ADAL" clId="{30F2425D-8E47-4E09-84A6-AAB51D56AF7C}"/>
    <pc:docChg chg="modSld">
      <pc:chgData name="Paulson, Patrick G" userId="b0df62ef-2774-4648-a1b3-1c1d265090a6" providerId="ADAL" clId="{30F2425D-8E47-4E09-84A6-AAB51D56AF7C}" dt="2021-08-17T18:45:21.118" v="30" actId="6549"/>
      <pc:docMkLst>
        <pc:docMk/>
      </pc:docMkLst>
      <pc:sldChg chg="modSp mod">
        <pc:chgData name="Paulson, Patrick G" userId="b0df62ef-2774-4648-a1b3-1c1d265090a6" providerId="ADAL" clId="{30F2425D-8E47-4E09-84A6-AAB51D56AF7C}" dt="2021-08-17T18:43:39.435" v="15" actId="20577"/>
        <pc:sldMkLst>
          <pc:docMk/>
          <pc:sldMk cId="0" sldId="273"/>
        </pc:sldMkLst>
        <pc:spChg chg="mod">
          <ac:chgData name="Paulson, Patrick G" userId="b0df62ef-2774-4648-a1b3-1c1d265090a6" providerId="ADAL" clId="{30F2425D-8E47-4E09-84A6-AAB51D56AF7C}" dt="2021-08-17T18:43:39.435" v="15" actId="20577"/>
          <ac:spMkLst>
            <pc:docMk/>
            <pc:sldMk cId="0" sldId="273"/>
            <ac:spMk id="22534" creationId="{00000000-0000-0000-0000-000000000000}"/>
          </ac:spMkLst>
        </pc:spChg>
      </pc:sldChg>
      <pc:sldChg chg="modSp mod">
        <pc:chgData name="Paulson, Patrick G" userId="b0df62ef-2774-4648-a1b3-1c1d265090a6" providerId="ADAL" clId="{30F2425D-8E47-4E09-84A6-AAB51D56AF7C}" dt="2021-08-17T18:45:21.118" v="30" actId="6549"/>
        <pc:sldMkLst>
          <pc:docMk/>
          <pc:sldMk cId="0" sldId="280"/>
        </pc:sldMkLst>
        <pc:spChg chg="mod">
          <ac:chgData name="Paulson, Patrick G" userId="b0df62ef-2774-4648-a1b3-1c1d265090a6" providerId="ADAL" clId="{30F2425D-8E47-4E09-84A6-AAB51D56AF7C}" dt="2021-08-17T18:45:21.118" v="30" actId="6549"/>
          <ac:spMkLst>
            <pc:docMk/>
            <pc:sldMk cId="0" sldId="280"/>
            <ac:spMk id="33798" creationId="{00000000-0000-0000-0000-000000000000}"/>
          </ac:spMkLst>
        </pc:spChg>
      </pc:sldChg>
      <pc:sldChg chg="modSp mod">
        <pc:chgData name="Paulson, Patrick G" userId="b0df62ef-2774-4648-a1b3-1c1d265090a6" providerId="ADAL" clId="{30F2425D-8E47-4E09-84A6-AAB51D56AF7C}" dt="2021-08-17T18:43:18.080" v="5" actId="20577"/>
        <pc:sldMkLst>
          <pc:docMk/>
          <pc:sldMk cId="1814845442" sldId="292"/>
        </pc:sldMkLst>
        <pc:spChg chg="mod">
          <ac:chgData name="Paulson, Patrick G" userId="b0df62ef-2774-4648-a1b3-1c1d265090a6" providerId="ADAL" clId="{30F2425D-8E47-4E09-84A6-AAB51D56AF7C}" dt="2021-08-17T18:43:18.080" v="5" actId="20577"/>
          <ac:spMkLst>
            <pc:docMk/>
            <pc:sldMk cId="1814845442" sldId="292"/>
            <ac:spMk id="26630" creationId="{00000000-0000-0000-0000-000000000000}"/>
          </ac:spMkLst>
        </pc:spChg>
      </pc:sldChg>
      <pc:sldChg chg="modSp mod">
        <pc:chgData name="Paulson, Patrick G" userId="b0df62ef-2774-4648-a1b3-1c1d265090a6" providerId="ADAL" clId="{30F2425D-8E47-4E09-84A6-AAB51D56AF7C}" dt="2021-08-17T18:44:13.821" v="23" actId="20577"/>
        <pc:sldMkLst>
          <pc:docMk/>
          <pc:sldMk cId="2301965339" sldId="293"/>
        </pc:sldMkLst>
        <pc:spChg chg="mod">
          <ac:chgData name="Paulson, Patrick G" userId="b0df62ef-2774-4648-a1b3-1c1d265090a6" providerId="ADAL" clId="{30F2425D-8E47-4E09-84A6-AAB51D56AF7C}" dt="2021-08-17T18:44:13.821" v="23" actId="20577"/>
          <ac:spMkLst>
            <pc:docMk/>
            <pc:sldMk cId="2301965339" sldId="293"/>
            <ac:spMk id="26630" creationId="{00000000-0000-0000-0000-000000000000}"/>
          </ac:spMkLst>
        </pc:spChg>
      </pc:sldChg>
      <pc:sldChg chg="modSp mod">
        <pc:chgData name="Paulson, Patrick G" userId="b0df62ef-2774-4648-a1b3-1c1d265090a6" providerId="ADAL" clId="{30F2425D-8E47-4E09-84A6-AAB51D56AF7C}" dt="2021-08-17T18:43:58.282" v="18" actId="20577"/>
        <pc:sldMkLst>
          <pc:docMk/>
          <pc:sldMk cId="916470097" sldId="295"/>
        </pc:sldMkLst>
        <pc:spChg chg="mod">
          <ac:chgData name="Paulson, Patrick G" userId="b0df62ef-2774-4648-a1b3-1c1d265090a6" providerId="ADAL" clId="{30F2425D-8E47-4E09-84A6-AAB51D56AF7C}" dt="2021-08-17T18:43:58.282" v="18" actId="20577"/>
          <ac:spMkLst>
            <pc:docMk/>
            <pc:sldMk cId="916470097" sldId="295"/>
            <ac:spMk id="26630" creationId="{00000000-0000-0000-0000-000000000000}"/>
          </ac:spMkLst>
        </pc:spChg>
      </pc:sldChg>
    </pc:docChg>
  </pc:docChgLst>
  <pc:docChgLst>
    <pc:chgData name="Paulson, Patrick G" userId="b0df62ef-2774-4648-a1b3-1c1d265090a6" providerId="ADAL" clId="{4AF53A66-6208-4EC0-AF36-754ACD9500AF}"/>
    <pc:docChg chg="custSel addSld modSld">
      <pc:chgData name="Paulson, Patrick G" userId="b0df62ef-2774-4648-a1b3-1c1d265090a6" providerId="ADAL" clId="{4AF53A66-6208-4EC0-AF36-754ACD9500AF}" dt="2020-01-06T16:27:02.094" v="485" actId="20577"/>
      <pc:docMkLst>
        <pc:docMk/>
      </pc:docMkLst>
      <pc:sldChg chg="modSp">
        <pc:chgData name="Paulson, Patrick G" userId="b0df62ef-2774-4648-a1b3-1c1d265090a6" providerId="ADAL" clId="{4AF53A66-6208-4EC0-AF36-754ACD9500AF}" dt="2020-01-06T16:16:42.125" v="326" actId="27636"/>
        <pc:sldMkLst>
          <pc:docMk/>
          <pc:sldMk cId="0" sldId="262"/>
        </pc:sldMkLst>
        <pc:spChg chg="mod">
          <ac:chgData name="Paulson, Patrick G" userId="b0df62ef-2774-4648-a1b3-1c1d265090a6" providerId="ADAL" clId="{4AF53A66-6208-4EC0-AF36-754ACD9500AF}" dt="2020-01-06T16:16:42.125" v="326" actId="27636"/>
          <ac:spMkLst>
            <pc:docMk/>
            <pc:sldMk cId="0" sldId="262"/>
            <ac:spMk id="20486" creationId="{00000000-0000-0000-0000-000000000000}"/>
          </ac:spMkLst>
        </pc:spChg>
      </pc:sldChg>
      <pc:sldChg chg="modSp">
        <pc:chgData name="Paulson, Patrick G" userId="b0df62ef-2774-4648-a1b3-1c1d265090a6" providerId="ADAL" clId="{4AF53A66-6208-4EC0-AF36-754ACD9500AF}" dt="2020-01-06T16:22:18.749" v="361" actId="20578"/>
        <pc:sldMkLst>
          <pc:docMk/>
          <pc:sldMk cId="0" sldId="280"/>
        </pc:sldMkLst>
        <pc:spChg chg="mod">
          <ac:chgData name="Paulson, Patrick G" userId="b0df62ef-2774-4648-a1b3-1c1d265090a6" providerId="ADAL" clId="{4AF53A66-6208-4EC0-AF36-754ACD9500AF}" dt="2020-01-06T16:22:18.749" v="361" actId="20578"/>
          <ac:spMkLst>
            <pc:docMk/>
            <pc:sldMk cId="0" sldId="280"/>
            <ac:spMk id="33798" creationId="{00000000-0000-0000-0000-000000000000}"/>
          </ac:spMkLst>
        </pc:spChg>
      </pc:sldChg>
      <pc:sldChg chg="modSp">
        <pc:chgData name="Paulson, Patrick G" userId="b0df62ef-2774-4648-a1b3-1c1d265090a6" providerId="ADAL" clId="{4AF53A66-6208-4EC0-AF36-754ACD9500AF}" dt="2019-12-23T19:09:59.361" v="245" actId="6549"/>
        <pc:sldMkLst>
          <pc:docMk/>
          <pc:sldMk cId="0" sldId="284"/>
        </pc:sldMkLst>
        <pc:spChg chg="mod">
          <ac:chgData name="Paulson, Patrick G" userId="b0df62ef-2774-4648-a1b3-1c1d265090a6" providerId="ADAL" clId="{4AF53A66-6208-4EC0-AF36-754ACD9500AF}" dt="2019-12-23T19:09:59.361" v="245" actId="6549"/>
          <ac:spMkLst>
            <pc:docMk/>
            <pc:sldMk cId="0" sldId="284"/>
            <ac:spMk id="35846" creationId="{00000000-0000-0000-0000-000000000000}"/>
          </ac:spMkLst>
        </pc:spChg>
      </pc:sldChg>
      <pc:sldChg chg="modSp">
        <pc:chgData name="Paulson, Patrick G" userId="b0df62ef-2774-4648-a1b3-1c1d265090a6" providerId="ADAL" clId="{4AF53A66-6208-4EC0-AF36-754ACD9500AF}" dt="2019-12-23T19:08:34.631" v="223" actId="20577"/>
        <pc:sldMkLst>
          <pc:docMk/>
          <pc:sldMk cId="1814845442" sldId="292"/>
        </pc:sldMkLst>
        <pc:spChg chg="mod">
          <ac:chgData name="Paulson, Patrick G" userId="b0df62ef-2774-4648-a1b3-1c1d265090a6" providerId="ADAL" clId="{4AF53A66-6208-4EC0-AF36-754ACD9500AF}" dt="2019-12-23T19:06:46.854" v="57" actId="20577"/>
          <ac:spMkLst>
            <pc:docMk/>
            <pc:sldMk cId="1814845442" sldId="292"/>
            <ac:spMk id="26626" creationId="{00000000-0000-0000-0000-000000000000}"/>
          </ac:spMkLst>
        </pc:spChg>
        <pc:spChg chg="mod">
          <ac:chgData name="Paulson, Patrick G" userId="b0df62ef-2774-4648-a1b3-1c1d265090a6" providerId="ADAL" clId="{4AF53A66-6208-4EC0-AF36-754ACD9500AF}" dt="2019-12-23T19:08:34.631" v="223" actId="20577"/>
          <ac:spMkLst>
            <pc:docMk/>
            <pc:sldMk cId="1814845442" sldId="292"/>
            <ac:spMk id="26630" creationId="{00000000-0000-0000-0000-000000000000}"/>
          </ac:spMkLst>
        </pc:spChg>
      </pc:sldChg>
      <pc:sldChg chg="add">
        <pc:chgData name="Paulson, Patrick G" userId="b0df62ef-2774-4648-a1b3-1c1d265090a6" providerId="ADAL" clId="{4AF53A66-6208-4EC0-AF36-754ACD9500AF}" dt="2019-12-23T19:06:33.296" v="37"/>
        <pc:sldMkLst>
          <pc:docMk/>
          <pc:sldMk cId="916470097" sldId="295"/>
        </pc:sldMkLst>
      </pc:sldChg>
      <pc:sldChg chg="modSp add">
        <pc:chgData name="Paulson, Patrick G" userId="b0df62ef-2774-4648-a1b3-1c1d265090a6" providerId="ADAL" clId="{4AF53A66-6208-4EC0-AF36-754ACD9500AF}" dt="2020-01-06T16:27:02.094" v="485" actId="20577"/>
        <pc:sldMkLst>
          <pc:docMk/>
          <pc:sldMk cId="2881445757" sldId="296"/>
        </pc:sldMkLst>
        <pc:spChg chg="mod">
          <ac:chgData name="Paulson, Patrick G" userId="b0df62ef-2774-4648-a1b3-1c1d265090a6" providerId="ADAL" clId="{4AF53A66-6208-4EC0-AF36-754ACD9500AF}" dt="2020-01-06T16:26:12.081" v="417" actId="6549"/>
          <ac:spMkLst>
            <pc:docMk/>
            <pc:sldMk cId="2881445757" sldId="296"/>
            <ac:spMk id="26626" creationId="{00000000-0000-0000-0000-000000000000}"/>
          </ac:spMkLst>
        </pc:spChg>
        <pc:spChg chg="mod">
          <ac:chgData name="Paulson, Patrick G" userId="b0df62ef-2774-4648-a1b3-1c1d265090a6" providerId="ADAL" clId="{4AF53A66-6208-4EC0-AF36-754ACD9500AF}" dt="2020-01-06T16:27:02.094" v="485" actId="20577"/>
          <ac:spMkLst>
            <pc:docMk/>
            <pc:sldMk cId="2881445757" sldId="296"/>
            <ac:spMk id="26630" creationId="{00000000-0000-0000-0000-000000000000}"/>
          </ac:spMkLst>
        </pc:spChg>
      </pc:sldChg>
    </pc:docChg>
  </pc:docChgLst>
  <pc:docChgLst>
    <pc:chgData name="Patrick Paulson" userId="b0df62ef-2774-4648-a1b3-1c1d265090a6" providerId="ADAL" clId="{4AF53A66-6208-4EC0-AF36-754ACD9500AF}"/>
    <pc:docChg chg="modSld">
      <pc:chgData name="Patrick Paulson" userId="b0df62ef-2774-4648-a1b3-1c1d265090a6" providerId="ADAL" clId="{4AF53A66-6208-4EC0-AF36-754ACD9500AF}" dt="2019-12-25T14:38:57.588" v="5" actId="6549"/>
      <pc:docMkLst>
        <pc:docMk/>
      </pc:docMkLst>
      <pc:sldChg chg="modSp">
        <pc:chgData name="Patrick Paulson" userId="b0df62ef-2774-4648-a1b3-1c1d265090a6" providerId="ADAL" clId="{4AF53A66-6208-4EC0-AF36-754ACD9500AF}" dt="2019-12-25T14:38:57.588" v="5" actId="6549"/>
        <pc:sldMkLst>
          <pc:docMk/>
          <pc:sldMk cId="0" sldId="280"/>
        </pc:sldMkLst>
        <pc:spChg chg="mod">
          <ac:chgData name="Patrick Paulson" userId="b0df62ef-2774-4648-a1b3-1c1d265090a6" providerId="ADAL" clId="{4AF53A66-6208-4EC0-AF36-754ACD9500AF}" dt="2019-12-25T14:38:57.588" v="5" actId="6549"/>
          <ac:spMkLst>
            <pc:docMk/>
            <pc:sldMk cId="0" sldId="280"/>
            <ac:spMk id="33798" creationId="{00000000-0000-0000-0000-000000000000}"/>
          </ac:spMkLst>
        </pc:spChg>
      </pc:sldChg>
    </pc:docChg>
  </pc:docChgLst>
  <pc:docChgLst>
    <pc:chgData name="Paulson, Patrick G" userId="b0df62ef-2774-4648-a1b3-1c1d265090a6" providerId="ADAL" clId="{910033D4-D144-425F-95B3-C30394F866B4}"/>
    <pc:docChg chg="custSel delSld modSld">
      <pc:chgData name="Paulson, Patrick G" userId="b0df62ef-2774-4648-a1b3-1c1d265090a6" providerId="ADAL" clId="{910033D4-D144-425F-95B3-C30394F866B4}" dt="2021-07-12T20:43:57.691" v="276" actId="6549"/>
      <pc:docMkLst>
        <pc:docMk/>
      </pc:docMkLst>
      <pc:sldChg chg="modSp mod">
        <pc:chgData name="Paulson, Patrick G" userId="b0df62ef-2774-4648-a1b3-1c1d265090a6" providerId="ADAL" clId="{910033D4-D144-425F-95B3-C30394F866B4}" dt="2021-07-12T20:31:35.772" v="26" actId="20577"/>
        <pc:sldMkLst>
          <pc:docMk/>
          <pc:sldMk cId="0" sldId="256"/>
        </pc:sldMkLst>
        <pc:spChg chg="mod">
          <ac:chgData name="Paulson, Patrick G" userId="b0df62ef-2774-4648-a1b3-1c1d265090a6" providerId="ADAL" clId="{910033D4-D144-425F-95B3-C30394F866B4}" dt="2021-07-12T20:31:35.772" v="26" actId="20577"/>
          <ac:spMkLst>
            <pc:docMk/>
            <pc:sldMk cId="0" sldId="256"/>
            <ac:spMk id="12294" creationId="{00000000-0000-0000-0000-000000000000}"/>
          </ac:spMkLst>
        </pc:spChg>
      </pc:sldChg>
      <pc:sldChg chg="modSp mod">
        <pc:chgData name="Paulson, Patrick G" userId="b0df62ef-2774-4648-a1b3-1c1d265090a6" providerId="ADAL" clId="{910033D4-D144-425F-95B3-C30394F866B4}" dt="2021-07-12T20:41:56.317" v="229" actId="1076"/>
        <pc:sldMkLst>
          <pc:docMk/>
          <pc:sldMk cId="0" sldId="262"/>
        </pc:sldMkLst>
        <pc:spChg chg="mod">
          <ac:chgData name="Paulson, Patrick G" userId="b0df62ef-2774-4648-a1b3-1c1d265090a6" providerId="ADAL" clId="{910033D4-D144-425F-95B3-C30394F866B4}" dt="2021-07-12T20:41:56.317" v="229" actId="1076"/>
          <ac:spMkLst>
            <pc:docMk/>
            <pc:sldMk cId="0" sldId="262"/>
            <ac:spMk id="20486" creationId="{00000000-0000-0000-0000-000000000000}"/>
          </ac:spMkLst>
        </pc:spChg>
      </pc:sldChg>
      <pc:sldChg chg="del">
        <pc:chgData name="Paulson, Patrick G" userId="b0df62ef-2774-4648-a1b3-1c1d265090a6" providerId="ADAL" clId="{910033D4-D144-425F-95B3-C30394F866B4}" dt="2021-07-12T20:33:29.505" v="36" actId="47"/>
        <pc:sldMkLst>
          <pc:docMk/>
          <pc:sldMk cId="0" sldId="263"/>
        </pc:sldMkLst>
      </pc:sldChg>
      <pc:sldChg chg="modSp mod">
        <pc:chgData name="Paulson, Patrick G" userId="b0df62ef-2774-4648-a1b3-1c1d265090a6" providerId="ADAL" clId="{910033D4-D144-425F-95B3-C30394F866B4}" dt="2021-07-12T20:31:21.399" v="17" actId="20577"/>
        <pc:sldMkLst>
          <pc:docMk/>
          <pc:sldMk cId="0" sldId="272"/>
        </pc:sldMkLst>
        <pc:spChg chg="mod">
          <ac:chgData name="Paulson, Patrick G" userId="b0df62ef-2774-4648-a1b3-1c1d265090a6" providerId="ADAL" clId="{910033D4-D144-425F-95B3-C30394F866B4}" dt="2021-07-12T20:31:21.399" v="17" actId="20577"/>
          <ac:spMkLst>
            <pc:docMk/>
            <pc:sldMk cId="0" sldId="272"/>
            <ac:spMk id="11267" creationId="{00000000-0000-0000-0000-000000000000}"/>
          </ac:spMkLst>
        </pc:spChg>
      </pc:sldChg>
      <pc:sldChg chg="modSp mod">
        <pc:chgData name="Paulson, Patrick G" userId="b0df62ef-2774-4648-a1b3-1c1d265090a6" providerId="ADAL" clId="{910033D4-D144-425F-95B3-C30394F866B4}" dt="2021-07-12T20:31:59.464" v="34" actId="6549"/>
        <pc:sldMkLst>
          <pc:docMk/>
          <pc:sldMk cId="0" sldId="277"/>
        </pc:sldMkLst>
        <pc:spChg chg="mod">
          <ac:chgData name="Paulson, Patrick G" userId="b0df62ef-2774-4648-a1b3-1c1d265090a6" providerId="ADAL" clId="{910033D4-D144-425F-95B3-C30394F866B4}" dt="2021-07-12T20:31:59.464" v="34" actId="6549"/>
          <ac:spMkLst>
            <pc:docMk/>
            <pc:sldMk cId="0" sldId="277"/>
            <ac:spMk id="7" creationId="{00000000-0000-0000-0000-000000000000}"/>
          </ac:spMkLst>
        </pc:spChg>
      </pc:sldChg>
      <pc:sldChg chg="modSp mod">
        <pc:chgData name="Paulson, Patrick G" userId="b0df62ef-2774-4648-a1b3-1c1d265090a6" providerId="ADAL" clId="{910033D4-D144-425F-95B3-C30394F866B4}" dt="2021-07-12T20:43:57.691" v="276" actId="6549"/>
        <pc:sldMkLst>
          <pc:docMk/>
          <pc:sldMk cId="0" sldId="280"/>
        </pc:sldMkLst>
        <pc:spChg chg="mod">
          <ac:chgData name="Paulson, Patrick G" userId="b0df62ef-2774-4648-a1b3-1c1d265090a6" providerId="ADAL" clId="{910033D4-D144-425F-95B3-C30394F866B4}" dt="2021-07-12T20:43:57.691" v="276" actId="6549"/>
          <ac:spMkLst>
            <pc:docMk/>
            <pc:sldMk cId="0" sldId="280"/>
            <ac:spMk id="33798" creationId="{00000000-0000-0000-0000-000000000000}"/>
          </ac:spMkLst>
        </pc:spChg>
      </pc:sldChg>
      <pc:sldChg chg="del">
        <pc:chgData name="Paulson, Patrick G" userId="b0df62ef-2774-4648-a1b3-1c1d265090a6" providerId="ADAL" clId="{910033D4-D144-425F-95B3-C30394F866B4}" dt="2021-07-12T20:33:11.595" v="35" actId="47"/>
        <pc:sldMkLst>
          <pc:docMk/>
          <pc:sldMk cId="0" sldId="282"/>
        </pc:sldMkLst>
      </pc:sldChg>
      <pc:sldChg chg="modSp mod">
        <pc:chgData name="Paulson, Patrick G" userId="b0df62ef-2774-4648-a1b3-1c1d265090a6" providerId="ADAL" clId="{910033D4-D144-425F-95B3-C30394F866B4}" dt="2021-07-12T20:34:43.772" v="93" actId="6549"/>
        <pc:sldMkLst>
          <pc:docMk/>
          <pc:sldMk cId="0" sldId="291"/>
        </pc:sldMkLst>
        <pc:spChg chg="mod">
          <ac:chgData name="Paulson, Patrick G" userId="b0df62ef-2774-4648-a1b3-1c1d265090a6" providerId="ADAL" clId="{910033D4-D144-425F-95B3-C30394F866B4}" dt="2021-07-12T20:34:43.772" v="93" actId="6549"/>
          <ac:spMkLst>
            <pc:docMk/>
            <pc:sldMk cId="0" sldId="291"/>
            <ac:spMk id="29702" creationId="{00000000-0000-0000-0000-000000000000}"/>
          </ac:spMkLst>
        </pc:spChg>
      </pc:sldChg>
      <pc:sldChg chg="modSp mod">
        <pc:chgData name="Paulson, Patrick G" userId="b0df62ef-2774-4648-a1b3-1c1d265090a6" providerId="ADAL" clId="{910033D4-D144-425F-95B3-C30394F866B4}" dt="2021-07-12T20:42:47.935" v="236" actId="6549"/>
        <pc:sldMkLst>
          <pc:docMk/>
          <pc:sldMk cId="1814845442" sldId="292"/>
        </pc:sldMkLst>
        <pc:spChg chg="mod">
          <ac:chgData name="Paulson, Patrick G" userId="b0df62ef-2774-4648-a1b3-1c1d265090a6" providerId="ADAL" clId="{910033D4-D144-425F-95B3-C30394F866B4}" dt="2021-07-12T20:42:47.935" v="236" actId="6549"/>
          <ac:spMkLst>
            <pc:docMk/>
            <pc:sldMk cId="1814845442" sldId="292"/>
            <ac:spMk id="26630" creationId="{00000000-0000-0000-0000-000000000000}"/>
          </ac:spMkLst>
        </pc:spChg>
      </pc:sldChg>
      <pc:sldChg chg="modSp mod">
        <pc:chgData name="Paulson, Patrick G" userId="b0df62ef-2774-4648-a1b3-1c1d265090a6" providerId="ADAL" clId="{910033D4-D144-425F-95B3-C30394F866B4}" dt="2021-07-12T20:39:52.584" v="223" actId="20577"/>
        <pc:sldMkLst>
          <pc:docMk/>
          <pc:sldMk cId="2301965339" sldId="293"/>
        </pc:sldMkLst>
        <pc:spChg chg="mod">
          <ac:chgData name="Paulson, Patrick G" userId="b0df62ef-2774-4648-a1b3-1c1d265090a6" providerId="ADAL" clId="{910033D4-D144-425F-95B3-C30394F866B4}" dt="2021-07-12T20:39:52.584" v="223" actId="20577"/>
          <ac:spMkLst>
            <pc:docMk/>
            <pc:sldMk cId="2301965339" sldId="293"/>
            <ac:spMk id="26630" creationId="{00000000-0000-0000-0000-000000000000}"/>
          </ac:spMkLst>
        </pc:spChg>
      </pc:sldChg>
      <pc:sldChg chg="modSp mod">
        <pc:chgData name="Paulson, Patrick G" userId="b0df62ef-2774-4648-a1b3-1c1d265090a6" providerId="ADAL" clId="{910033D4-D144-425F-95B3-C30394F866B4}" dt="2021-07-12T20:39:16.748" v="195" actId="20577"/>
        <pc:sldMkLst>
          <pc:docMk/>
          <pc:sldMk cId="40449226" sldId="294"/>
        </pc:sldMkLst>
        <pc:spChg chg="mod">
          <ac:chgData name="Paulson, Patrick G" userId="b0df62ef-2774-4648-a1b3-1c1d265090a6" providerId="ADAL" clId="{910033D4-D144-425F-95B3-C30394F866B4}" dt="2021-07-12T20:39:16.748" v="195" actId="20577"/>
          <ac:spMkLst>
            <pc:docMk/>
            <pc:sldMk cId="40449226" sldId="294"/>
            <ac:spMk id="26630" creationId="{00000000-0000-0000-0000-000000000000}"/>
          </ac:spMkLst>
        </pc:spChg>
      </pc:sldChg>
      <pc:sldChg chg="modSp mod">
        <pc:chgData name="Paulson, Patrick G" userId="b0df62ef-2774-4648-a1b3-1c1d265090a6" providerId="ADAL" clId="{910033D4-D144-425F-95B3-C30394F866B4}" dt="2021-07-12T20:39:40.700" v="216" actId="6549"/>
        <pc:sldMkLst>
          <pc:docMk/>
          <pc:sldMk cId="916470097" sldId="295"/>
        </pc:sldMkLst>
        <pc:spChg chg="mod">
          <ac:chgData name="Paulson, Patrick G" userId="b0df62ef-2774-4648-a1b3-1c1d265090a6" providerId="ADAL" clId="{910033D4-D144-425F-95B3-C30394F866B4}" dt="2021-07-12T20:39:40.700" v="216" actId="6549"/>
          <ac:spMkLst>
            <pc:docMk/>
            <pc:sldMk cId="916470097" sldId="295"/>
            <ac:spMk id="26630" creationId="{00000000-0000-0000-0000-000000000000}"/>
          </ac:spMkLst>
        </pc:spChg>
      </pc:sldChg>
      <pc:sldChg chg="del">
        <pc:chgData name="Paulson, Patrick G" userId="b0df62ef-2774-4648-a1b3-1c1d265090a6" providerId="ADAL" clId="{910033D4-D144-425F-95B3-C30394F866B4}" dt="2021-07-12T20:34:19.420" v="61" actId="47"/>
        <pc:sldMkLst>
          <pc:docMk/>
          <pc:sldMk cId="2881445757" sldId="296"/>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cs typeface="+mn-cs"/>
              </a:defRPr>
            </a:lvl1pPr>
          </a:lstStyle>
          <a:p>
            <a:pPr>
              <a:defRPr/>
            </a:pPr>
            <a:endParaRPr lang="en-US"/>
          </a:p>
        </p:txBody>
      </p:sp>
      <p:sp>
        <p:nvSpPr>
          <p:cNvPr id="38915" name="Rectangle 3"/>
          <p:cNvSpPr>
            <a:spLocks noGrp="1" noChangeArrowheads="1"/>
          </p:cNvSpPr>
          <p:nvPr>
            <p:ph type="dt" idx="1"/>
          </p:nvPr>
        </p:nvSpPr>
        <p:spPr bwMode="auto">
          <a:xfrm>
            <a:off x="388620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cs typeface="+mn-cs"/>
              </a:defRPr>
            </a:lvl1pPr>
          </a:lstStyle>
          <a:p>
            <a:pPr>
              <a:defRPr/>
            </a:pPr>
            <a:endParaRPr lang="en-US"/>
          </a:p>
        </p:txBody>
      </p:sp>
      <p:sp>
        <p:nvSpPr>
          <p:cNvPr id="378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8917" name="Rectangle 5"/>
          <p:cNvSpPr>
            <a:spLocks noGrp="1" noChangeArrowheads="1"/>
          </p:cNvSpPr>
          <p:nvPr>
            <p:ph type="body" sz="quarter" idx="3"/>
          </p:nvPr>
        </p:nvSpPr>
        <p:spPr bwMode="auto">
          <a:xfrm>
            <a:off x="914400" y="4343400"/>
            <a:ext cx="5029200" cy="41148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8918" name="Rectangle 6"/>
          <p:cNvSpPr>
            <a:spLocks noGrp="1" noChangeArrowheads="1"/>
          </p:cNvSpPr>
          <p:nvPr>
            <p:ph type="ftr" sz="quarter" idx="4"/>
          </p:nvPr>
        </p:nvSpPr>
        <p:spPr bwMode="auto">
          <a:xfrm>
            <a:off x="0" y="86868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cs typeface="+mn-cs"/>
              </a:defRPr>
            </a:lvl1pPr>
          </a:lstStyle>
          <a:p>
            <a:pPr>
              <a:defRPr/>
            </a:pPr>
            <a:endParaRPr lang="en-US"/>
          </a:p>
        </p:txBody>
      </p:sp>
      <p:sp>
        <p:nvSpPr>
          <p:cNvPr id="38919" name="Rectangle 7"/>
          <p:cNvSpPr>
            <a:spLocks noGrp="1" noChangeArrowheads="1"/>
          </p:cNvSpPr>
          <p:nvPr>
            <p:ph type="sldNum" sz="quarter" idx="5"/>
          </p:nvPr>
        </p:nvSpPr>
        <p:spPr bwMode="auto">
          <a:xfrm>
            <a:off x="3886200" y="86868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cs typeface="+mn-cs"/>
              </a:defRPr>
            </a:lvl1pPr>
          </a:lstStyle>
          <a:p>
            <a:pPr>
              <a:defRPr/>
            </a:pPr>
            <a:fld id="{DEC80297-53FD-458D-8E93-61E675CF3EEC}" type="slidenum">
              <a:rPr lang="en-US"/>
              <a:pPr>
                <a:defRPr/>
              </a:pPr>
              <a:t>‹#›</a:t>
            </a:fld>
            <a:endParaRPr lang="en-US"/>
          </a:p>
        </p:txBody>
      </p:sp>
    </p:spTree>
    <p:extLst>
      <p:ext uri="{BB962C8B-B14F-4D97-AF65-F5344CB8AC3E}">
        <p14:creationId xmlns:p14="http://schemas.microsoft.com/office/powerpoint/2010/main" val="289040906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w="9525"/>
        </p:spPr>
        <p:txBody>
          <a:bodyPr/>
          <a:lstStyle/>
          <a:p>
            <a:endParaRPr lang="en-US"/>
          </a:p>
        </p:txBody>
      </p:sp>
      <p:sp>
        <p:nvSpPr>
          <p:cNvPr id="38916" name="Slide Number Placeholder 3"/>
          <p:cNvSpPr>
            <a:spLocks noGrp="1"/>
          </p:cNvSpPr>
          <p:nvPr>
            <p:ph type="sldNum" sz="quarter" idx="5"/>
          </p:nvPr>
        </p:nvSpPr>
        <p:spPr>
          <a:noFill/>
        </p:spPr>
        <p:txBody>
          <a:bodyPr/>
          <a:lstStyle/>
          <a:p>
            <a:fld id="{35DA69D5-E0CE-4E03-8D05-9EBAC3BB8564}" type="slidenum">
              <a:rPr lang="en-US" smtClean="0"/>
              <a:pPr/>
              <a:t>1</a:t>
            </a:fld>
            <a:endParaRPr lang="en-US"/>
          </a:p>
        </p:txBody>
      </p:sp>
    </p:spTree>
    <p:extLst>
      <p:ext uri="{BB962C8B-B14F-4D97-AF65-F5344CB8AC3E}">
        <p14:creationId xmlns:p14="http://schemas.microsoft.com/office/powerpoint/2010/main" val="41568111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w="9525"/>
        </p:spPr>
        <p:txBody>
          <a:bodyPr/>
          <a:lstStyle/>
          <a:p>
            <a:endParaRPr lang="en-US"/>
          </a:p>
        </p:txBody>
      </p:sp>
      <p:sp>
        <p:nvSpPr>
          <p:cNvPr id="55300" name="Slide Number Placeholder 3"/>
          <p:cNvSpPr>
            <a:spLocks noGrp="1"/>
          </p:cNvSpPr>
          <p:nvPr>
            <p:ph type="sldNum" sz="quarter" idx="5"/>
          </p:nvPr>
        </p:nvSpPr>
        <p:spPr>
          <a:noFill/>
        </p:spPr>
        <p:txBody>
          <a:bodyPr/>
          <a:lstStyle/>
          <a:p>
            <a:fld id="{F44CFD7E-B343-4B9D-AE91-19720B2240CF}" type="slidenum">
              <a:rPr lang="en-US" smtClean="0"/>
              <a:pPr/>
              <a:t>10</a:t>
            </a:fld>
            <a:endParaRPr lang="en-US"/>
          </a:p>
        </p:txBody>
      </p:sp>
    </p:spTree>
    <p:extLst>
      <p:ext uri="{BB962C8B-B14F-4D97-AF65-F5344CB8AC3E}">
        <p14:creationId xmlns:p14="http://schemas.microsoft.com/office/powerpoint/2010/main" val="6941610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w="9525"/>
        </p:spPr>
        <p:txBody>
          <a:bodyPr/>
          <a:lstStyle/>
          <a:p>
            <a:endParaRPr lang="en-US"/>
          </a:p>
        </p:txBody>
      </p:sp>
      <p:sp>
        <p:nvSpPr>
          <p:cNvPr id="54276" name="Slide Number Placeholder 3"/>
          <p:cNvSpPr>
            <a:spLocks noGrp="1"/>
          </p:cNvSpPr>
          <p:nvPr>
            <p:ph type="sldNum" sz="quarter" idx="5"/>
          </p:nvPr>
        </p:nvSpPr>
        <p:spPr>
          <a:noFill/>
        </p:spPr>
        <p:txBody>
          <a:bodyPr/>
          <a:lstStyle/>
          <a:p>
            <a:fld id="{4D942555-6B24-41EB-9412-F20C499C6C20}" type="slidenum">
              <a:rPr lang="en-US" smtClean="0"/>
              <a:pPr/>
              <a:t>11</a:t>
            </a:fld>
            <a:endParaRPr lang="en-US"/>
          </a:p>
        </p:txBody>
      </p:sp>
    </p:spTree>
    <p:extLst>
      <p:ext uri="{BB962C8B-B14F-4D97-AF65-F5344CB8AC3E}">
        <p14:creationId xmlns:p14="http://schemas.microsoft.com/office/powerpoint/2010/main" val="41208954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w="9525"/>
        </p:spPr>
        <p:txBody>
          <a:bodyPr/>
          <a:lstStyle/>
          <a:p>
            <a:endParaRPr lang="en-US"/>
          </a:p>
        </p:txBody>
      </p:sp>
      <p:sp>
        <p:nvSpPr>
          <p:cNvPr id="54276" name="Slide Number Placeholder 3"/>
          <p:cNvSpPr>
            <a:spLocks noGrp="1"/>
          </p:cNvSpPr>
          <p:nvPr>
            <p:ph type="sldNum" sz="quarter" idx="5"/>
          </p:nvPr>
        </p:nvSpPr>
        <p:spPr>
          <a:noFill/>
        </p:spPr>
        <p:txBody>
          <a:bodyPr/>
          <a:lstStyle/>
          <a:p>
            <a:fld id="{4D942555-6B24-41EB-9412-F20C499C6C20}" type="slidenum">
              <a:rPr lang="en-US" smtClean="0"/>
              <a:pPr/>
              <a:t>12</a:t>
            </a:fld>
            <a:endParaRPr lang="en-US"/>
          </a:p>
        </p:txBody>
      </p:sp>
    </p:spTree>
    <p:extLst>
      <p:ext uri="{BB962C8B-B14F-4D97-AF65-F5344CB8AC3E}">
        <p14:creationId xmlns:p14="http://schemas.microsoft.com/office/powerpoint/2010/main" val="15996961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w="9525"/>
        </p:spPr>
        <p:txBody>
          <a:bodyPr/>
          <a:lstStyle/>
          <a:p>
            <a:endParaRPr lang="en-US"/>
          </a:p>
        </p:txBody>
      </p:sp>
      <p:sp>
        <p:nvSpPr>
          <p:cNvPr id="54276" name="Slide Number Placeholder 3"/>
          <p:cNvSpPr>
            <a:spLocks noGrp="1"/>
          </p:cNvSpPr>
          <p:nvPr>
            <p:ph type="sldNum" sz="quarter" idx="5"/>
          </p:nvPr>
        </p:nvSpPr>
        <p:spPr>
          <a:noFill/>
        </p:spPr>
        <p:txBody>
          <a:bodyPr/>
          <a:lstStyle/>
          <a:p>
            <a:fld id="{4D942555-6B24-41EB-9412-F20C499C6C20}" type="slidenum">
              <a:rPr lang="en-US" smtClean="0"/>
              <a:pPr/>
              <a:t>13</a:t>
            </a:fld>
            <a:endParaRPr lang="en-US"/>
          </a:p>
        </p:txBody>
      </p:sp>
    </p:spTree>
    <p:extLst>
      <p:ext uri="{BB962C8B-B14F-4D97-AF65-F5344CB8AC3E}">
        <p14:creationId xmlns:p14="http://schemas.microsoft.com/office/powerpoint/2010/main" val="1088882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w="9525"/>
        </p:spPr>
        <p:txBody>
          <a:bodyPr/>
          <a:lstStyle/>
          <a:p>
            <a:endParaRPr lang="en-US"/>
          </a:p>
        </p:txBody>
      </p:sp>
      <p:sp>
        <p:nvSpPr>
          <p:cNvPr id="54276" name="Slide Number Placeholder 3"/>
          <p:cNvSpPr>
            <a:spLocks noGrp="1"/>
          </p:cNvSpPr>
          <p:nvPr>
            <p:ph type="sldNum" sz="quarter" idx="5"/>
          </p:nvPr>
        </p:nvSpPr>
        <p:spPr>
          <a:noFill/>
        </p:spPr>
        <p:txBody>
          <a:bodyPr/>
          <a:lstStyle/>
          <a:p>
            <a:fld id="{4D942555-6B24-41EB-9412-F20C499C6C20}" type="slidenum">
              <a:rPr lang="en-US" smtClean="0"/>
              <a:pPr/>
              <a:t>14</a:t>
            </a:fld>
            <a:endParaRPr lang="en-US"/>
          </a:p>
        </p:txBody>
      </p:sp>
    </p:spTree>
    <p:extLst>
      <p:ext uri="{BB962C8B-B14F-4D97-AF65-F5344CB8AC3E}">
        <p14:creationId xmlns:p14="http://schemas.microsoft.com/office/powerpoint/2010/main" val="32100232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w="9525"/>
        </p:spPr>
        <p:txBody>
          <a:bodyPr/>
          <a:lstStyle/>
          <a:p>
            <a:endParaRPr lang="en-US"/>
          </a:p>
        </p:txBody>
      </p:sp>
      <p:sp>
        <p:nvSpPr>
          <p:cNvPr id="57348" name="Slide Number Placeholder 3"/>
          <p:cNvSpPr>
            <a:spLocks noGrp="1"/>
          </p:cNvSpPr>
          <p:nvPr>
            <p:ph type="sldNum" sz="quarter" idx="5"/>
          </p:nvPr>
        </p:nvSpPr>
        <p:spPr>
          <a:noFill/>
        </p:spPr>
        <p:txBody>
          <a:bodyPr/>
          <a:lstStyle/>
          <a:p>
            <a:fld id="{95757C72-1065-4BF2-B6DA-935DB4013FA8}" type="slidenum">
              <a:rPr lang="en-US" smtClean="0"/>
              <a:pPr/>
              <a:t>15</a:t>
            </a:fld>
            <a:endParaRPr lang="en-US"/>
          </a:p>
        </p:txBody>
      </p:sp>
    </p:spTree>
    <p:extLst>
      <p:ext uri="{BB962C8B-B14F-4D97-AF65-F5344CB8AC3E}">
        <p14:creationId xmlns:p14="http://schemas.microsoft.com/office/powerpoint/2010/main" val="4059838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w="9525"/>
        </p:spPr>
        <p:txBody>
          <a:bodyPr/>
          <a:lstStyle/>
          <a:p>
            <a:endParaRPr lang="en-US"/>
          </a:p>
        </p:txBody>
      </p:sp>
      <p:sp>
        <p:nvSpPr>
          <p:cNvPr id="59396" name="Slide Number Placeholder 3"/>
          <p:cNvSpPr>
            <a:spLocks noGrp="1"/>
          </p:cNvSpPr>
          <p:nvPr>
            <p:ph type="sldNum" sz="quarter" idx="5"/>
          </p:nvPr>
        </p:nvSpPr>
        <p:spPr>
          <a:noFill/>
        </p:spPr>
        <p:txBody>
          <a:bodyPr/>
          <a:lstStyle/>
          <a:p>
            <a:fld id="{50286C16-67EA-4917-AF57-9DC2259B6715}" type="slidenum">
              <a:rPr lang="en-US" smtClean="0"/>
              <a:pPr/>
              <a:t>16</a:t>
            </a:fld>
            <a:endParaRPr lang="en-US"/>
          </a:p>
        </p:txBody>
      </p:sp>
    </p:spTree>
    <p:extLst>
      <p:ext uri="{BB962C8B-B14F-4D97-AF65-F5344CB8AC3E}">
        <p14:creationId xmlns:p14="http://schemas.microsoft.com/office/powerpoint/2010/main" val="41082429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w="9525"/>
        </p:spPr>
        <p:txBody>
          <a:bodyPr/>
          <a:lstStyle/>
          <a:p>
            <a:endParaRPr lang="en-US"/>
          </a:p>
        </p:txBody>
      </p:sp>
      <p:sp>
        <p:nvSpPr>
          <p:cNvPr id="61444" name="Slide Number Placeholder 3"/>
          <p:cNvSpPr>
            <a:spLocks noGrp="1"/>
          </p:cNvSpPr>
          <p:nvPr>
            <p:ph type="sldNum" sz="quarter" idx="5"/>
          </p:nvPr>
        </p:nvSpPr>
        <p:spPr>
          <a:noFill/>
        </p:spPr>
        <p:txBody>
          <a:bodyPr/>
          <a:lstStyle/>
          <a:p>
            <a:fld id="{2949B274-DBAA-46F6-8B61-0B33EC64485E}" type="slidenum">
              <a:rPr lang="en-US" smtClean="0"/>
              <a:pPr/>
              <a:t>17</a:t>
            </a:fld>
            <a:endParaRPr lang="en-US"/>
          </a:p>
        </p:txBody>
      </p:sp>
    </p:spTree>
    <p:extLst>
      <p:ext uri="{BB962C8B-B14F-4D97-AF65-F5344CB8AC3E}">
        <p14:creationId xmlns:p14="http://schemas.microsoft.com/office/powerpoint/2010/main" val="31421929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w="9525"/>
        </p:spPr>
        <p:txBody>
          <a:bodyPr/>
          <a:lstStyle/>
          <a:p>
            <a:endParaRPr lang="en-US"/>
          </a:p>
        </p:txBody>
      </p:sp>
      <p:sp>
        <p:nvSpPr>
          <p:cNvPr id="62468" name="Slide Number Placeholder 3"/>
          <p:cNvSpPr>
            <a:spLocks noGrp="1"/>
          </p:cNvSpPr>
          <p:nvPr>
            <p:ph type="sldNum" sz="quarter" idx="5"/>
          </p:nvPr>
        </p:nvSpPr>
        <p:spPr>
          <a:noFill/>
        </p:spPr>
        <p:txBody>
          <a:bodyPr/>
          <a:lstStyle/>
          <a:p>
            <a:fld id="{48284EE0-D963-4587-A6AE-73EB960C472A}" type="slidenum">
              <a:rPr lang="en-US" smtClean="0"/>
              <a:pPr/>
              <a:t>18</a:t>
            </a:fld>
            <a:endParaRPr lang="en-US"/>
          </a:p>
        </p:txBody>
      </p:sp>
    </p:spTree>
    <p:extLst>
      <p:ext uri="{BB962C8B-B14F-4D97-AF65-F5344CB8AC3E}">
        <p14:creationId xmlns:p14="http://schemas.microsoft.com/office/powerpoint/2010/main" val="25823346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w="9525"/>
        </p:spPr>
        <p:txBody>
          <a:bodyPr/>
          <a:lstStyle/>
          <a:p>
            <a:endParaRPr lang="en-US"/>
          </a:p>
        </p:txBody>
      </p:sp>
      <p:sp>
        <p:nvSpPr>
          <p:cNvPr id="63492" name="Slide Number Placeholder 3"/>
          <p:cNvSpPr>
            <a:spLocks noGrp="1"/>
          </p:cNvSpPr>
          <p:nvPr>
            <p:ph type="sldNum" sz="quarter" idx="5"/>
          </p:nvPr>
        </p:nvSpPr>
        <p:spPr>
          <a:noFill/>
        </p:spPr>
        <p:txBody>
          <a:bodyPr/>
          <a:lstStyle/>
          <a:p>
            <a:fld id="{DA8C15A4-A761-49CB-97BA-A0F4982714EB}" type="slidenum">
              <a:rPr lang="en-US" smtClean="0"/>
              <a:pPr/>
              <a:t>19</a:t>
            </a:fld>
            <a:endParaRPr lang="en-US"/>
          </a:p>
        </p:txBody>
      </p:sp>
    </p:spTree>
    <p:extLst>
      <p:ext uri="{BB962C8B-B14F-4D97-AF65-F5344CB8AC3E}">
        <p14:creationId xmlns:p14="http://schemas.microsoft.com/office/powerpoint/2010/main" val="3508632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w="9525"/>
        </p:spPr>
        <p:txBody>
          <a:bodyPr/>
          <a:lstStyle/>
          <a:p>
            <a:endParaRPr lang="en-US"/>
          </a:p>
        </p:txBody>
      </p:sp>
      <p:sp>
        <p:nvSpPr>
          <p:cNvPr id="39940" name="Slide Number Placeholder 3"/>
          <p:cNvSpPr>
            <a:spLocks noGrp="1"/>
          </p:cNvSpPr>
          <p:nvPr>
            <p:ph type="sldNum" sz="quarter" idx="5"/>
          </p:nvPr>
        </p:nvSpPr>
        <p:spPr>
          <a:noFill/>
        </p:spPr>
        <p:txBody>
          <a:bodyPr/>
          <a:lstStyle/>
          <a:p>
            <a:fld id="{E400B668-AC0E-4B33-BE45-C6371B379F98}" type="slidenum">
              <a:rPr lang="en-US" smtClean="0"/>
              <a:pPr/>
              <a:t>2</a:t>
            </a:fld>
            <a:endParaRPr lang="en-US"/>
          </a:p>
        </p:txBody>
      </p:sp>
    </p:spTree>
    <p:extLst>
      <p:ext uri="{BB962C8B-B14F-4D97-AF65-F5344CB8AC3E}">
        <p14:creationId xmlns:p14="http://schemas.microsoft.com/office/powerpoint/2010/main" val="1101239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w="9525"/>
        </p:spPr>
        <p:txBody>
          <a:bodyPr/>
          <a:lstStyle/>
          <a:p>
            <a:endParaRPr lang="en-US"/>
          </a:p>
        </p:txBody>
      </p:sp>
      <p:sp>
        <p:nvSpPr>
          <p:cNvPr id="40964" name="Slide Number Placeholder 3"/>
          <p:cNvSpPr>
            <a:spLocks noGrp="1"/>
          </p:cNvSpPr>
          <p:nvPr>
            <p:ph type="sldNum" sz="quarter" idx="5"/>
          </p:nvPr>
        </p:nvSpPr>
        <p:spPr>
          <a:noFill/>
        </p:spPr>
        <p:txBody>
          <a:bodyPr/>
          <a:lstStyle/>
          <a:p>
            <a:fld id="{2BCCA500-BB28-4AB8-93A3-7A27858BC047}" type="slidenum">
              <a:rPr lang="en-US" smtClean="0"/>
              <a:pPr/>
              <a:t>3</a:t>
            </a:fld>
            <a:endParaRPr lang="en-US"/>
          </a:p>
        </p:txBody>
      </p:sp>
    </p:spTree>
    <p:extLst>
      <p:ext uri="{BB962C8B-B14F-4D97-AF65-F5344CB8AC3E}">
        <p14:creationId xmlns:p14="http://schemas.microsoft.com/office/powerpoint/2010/main" val="21922920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w="9525"/>
        </p:spPr>
        <p:txBody>
          <a:bodyPr/>
          <a:lstStyle/>
          <a:p>
            <a:endParaRPr lang="en-US"/>
          </a:p>
        </p:txBody>
      </p:sp>
      <p:sp>
        <p:nvSpPr>
          <p:cNvPr id="41988" name="Slide Number Placeholder 3"/>
          <p:cNvSpPr>
            <a:spLocks noGrp="1"/>
          </p:cNvSpPr>
          <p:nvPr>
            <p:ph type="sldNum" sz="quarter" idx="5"/>
          </p:nvPr>
        </p:nvSpPr>
        <p:spPr>
          <a:noFill/>
        </p:spPr>
        <p:txBody>
          <a:bodyPr/>
          <a:lstStyle/>
          <a:p>
            <a:fld id="{A4FAD1D0-8197-4EA9-8767-D4568B3A5BAC}" type="slidenum">
              <a:rPr lang="en-US" smtClean="0"/>
              <a:pPr/>
              <a:t>4</a:t>
            </a:fld>
            <a:endParaRPr lang="en-US"/>
          </a:p>
        </p:txBody>
      </p:sp>
    </p:spTree>
    <p:extLst>
      <p:ext uri="{BB962C8B-B14F-4D97-AF65-F5344CB8AC3E}">
        <p14:creationId xmlns:p14="http://schemas.microsoft.com/office/powerpoint/2010/main" val="22028444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w="9525"/>
        </p:spPr>
        <p:txBody>
          <a:bodyPr/>
          <a:lstStyle/>
          <a:p>
            <a:endParaRPr lang="en-US"/>
          </a:p>
        </p:txBody>
      </p:sp>
      <p:sp>
        <p:nvSpPr>
          <p:cNvPr id="43012" name="Slide Number Placeholder 3"/>
          <p:cNvSpPr>
            <a:spLocks noGrp="1"/>
          </p:cNvSpPr>
          <p:nvPr>
            <p:ph type="sldNum" sz="quarter" idx="5"/>
          </p:nvPr>
        </p:nvSpPr>
        <p:spPr>
          <a:noFill/>
        </p:spPr>
        <p:txBody>
          <a:bodyPr/>
          <a:lstStyle/>
          <a:p>
            <a:fld id="{A6604B68-810E-4C66-9DE6-70ACAF9710EC}" type="slidenum">
              <a:rPr lang="en-US" smtClean="0"/>
              <a:pPr/>
              <a:t>5</a:t>
            </a:fld>
            <a:endParaRPr lang="en-US"/>
          </a:p>
        </p:txBody>
      </p:sp>
    </p:spTree>
    <p:extLst>
      <p:ext uri="{BB962C8B-B14F-4D97-AF65-F5344CB8AC3E}">
        <p14:creationId xmlns:p14="http://schemas.microsoft.com/office/powerpoint/2010/main" val="21613458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w="9525"/>
        </p:spPr>
        <p:txBody>
          <a:bodyPr/>
          <a:lstStyle/>
          <a:p>
            <a:endParaRPr lang="en-US"/>
          </a:p>
        </p:txBody>
      </p:sp>
      <p:sp>
        <p:nvSpPr>
          <p:cNvPr id="44036" name="Slide Number Placeholder 3"/>
          <p:cNvSpPr>
            <a:spLocks noGrp="1"/>
          </p:cNvSpPr>
          <p:nvPr>
            <p:ph type="sldNum" sz="quarter" idx="5"/>
          </p:nvPr>
        </p:nvSpPr>
        <p:spPr>
          <a:noFill/>
        </p:spPr>
        <p:txBody>
          <a:bodyPr/>
          <a:lstStyle/>
          <a:p>
            <a:fld id="{71E9E069-C0D8-422C-8FB1-3F0B073A7689}" type="slidenum">
              <a:rPr lang="en-US" smtClean="0"/>
              <a:pPr/>
              <a:t>6</a:t>
            </a:fld>
            <a:endParaRPr lang="en-US"/>
          </a:p>
        </p:txBody>
      </p:sp>
    </p:spTree>
    <p:extLst>
      <p:ext uri="{BB962C8B-B14F-4D97-AF65-F5344CB8AC3E}">
        <p14:creationId xmlns:p14="http://schemas.microsoft.com/office/powerpoint/2010/main" val="25287536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w="9525"/>
        </p:spPr>
        <p:txBody>
          <a:bodyPr/>
          <a:lstStyle/>
          <a:p>
            <a:endParaRPr lang="en-US"/>
          </a:p>
        </p:txBody>
      </p:sp>
      <p:sp>
        <p:nvSpPr>
          <p:cNvPr id="45060" name="Slide Number Placeholder 3"/>
          <p:cNvSpPr>
            <a:spLocks noGrp="1"/>
          </p:cNvSpPr>
          <p:nvPr>
            <p:ph type="sldNum" sz="quarter" idx="5"/>
          </p:nvPr>
        </p:nvSpPr>
        <p:spPr>
          <a:noFill/>
        </p:spPr>
        <p:txBody>
          <a:bodyPr/>
          <a:lstStyle/>
          <a:p>
            <a:fld id="{E8470FE8-C61E-42C7-8B4E-656D30D2A1A8}" type="slidenum">
              <a:rPr lang="en-US" smtClean="0"/>
              <a:pPr/>
              <a:t>7</a:t>
            </a:fld>
            <a:endParaRPr lang="en-US"/>
          </a:p>
        </p:txBody>
      </p:sp>
    </p:spTree>
    <p:extLst>
      <p:ext uri="{BB962C8B-B14F-4D97-AF65-F5344CB8AC3E}">
        <p14:creationId xmlns:p14="http://schemas.microsoft.com/office/powerpoint/2010/main" val="14622296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14FBC1D9-A0A5-4CDF-ABBB-BE2468DEBE2C}" type="slidenum">
              <a:rPr lang="en-US" smtClean="0"/>
              <a:pPr/>
              <a:t>8</a:t>
            </a:fld>
            <a:endParaRPr lang="en-US"/>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9864776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7CF88E77-3DA5-4E5B-8FBE-A8718366A870}" type="slidenum">
              <a:rPr lang="en-US" smtClean="0"/>
              <a:pPr/>
              <a:t>9</a:t>
            </a:fld>
            <a:endParaRPr 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6337421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r>
              <a:rPr lang="en-US"/>
              <a:t>PgP  MGMT353</a:t>
            </a:r>
          </a:p>
        </p:txBody>
      </p:sp>
      <p:sp>
        <p:nvSpPr>
          <p:cNvPr id="6" name="Slide Number Placeholder 5"/>
          <p:cNvSpPr>
            <a:spLocks noGrp="1"/>
          </p:cNvSpPr>
          <p:nvPr>
            <p:ph type="sldNum" sz="quarter" idx="12"/>
          </p:nvPr>
        </p:nvSpPr>
        <p:spPr/>
        <p:txBody>
          <a:bodyPr/>
          <a:lstStyle>
            <a:lvl1pPr>
              <a:defRPr/>
            </a:lvl1pPr>
          </a:lstStyle>
          <a:p>
            <a:pPr>
              <a:defRPr/>
            </a:pPr>
            <a:fld id="{ACA6C5EC-C891-4FA4-AEE1-2BB460824FF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r>
              <a:rPr lang="en-US"/>
              <a:t>PgP  MGMT353</a:t>
            </a:r>
          </a:p>
        </p:txBody>
      </p:sp>
      <p:sp>
        <p:nvSpPr>
          <p:cNvPr id="6" name="Slide Number Placeholder 5"/>
          <p:cNvSpPr>
            <a:spLocks noGrp="1"/>
          </p:cNvSpPr>
          <p:nvPr>
            <p:ph type="sldNum" sz="quarter" idx="12"/>
          </p:nvPr>
        </p:nvSpPr>
        <p:spPr/>
        <p:txBody>
          <a:bodyPr/>
          <a:lstStyle>
            <a:lvl1pPr>
              <a:defRPr/>
            </a:lvl1pPr>
          </a:lstStyle>
          <a:p>
            <a:pPr>
              <a:defRPr/>
            </a:pPr>
            <a:fld id="{2ED2FEB7-F53D-42DF-8644-1945E892F6A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r>
              <a:rPr lang="en-US"/>
              <a:t>PgP  MGMT353</a:t>
            </a:r>
          </a:p>
        </p:txBody>
      </p:sp>
      <p:sp>
        <p:nvSpPr>
          <p:cNvPr id="6" name="Slide Number Placeholder 5"/>
          <p:cNvSpPr>
            <a:spLocks noGrp="1"/>
          </p:cNvSpPr>
          <p:nvPr>
            <p:ph type="sldNum" sz="quarter" idx="12"/>
          </p:nvPr>
        </p:nvSpPr>
        <p:spPr/>
        <p:txBody>
          <a:bodyPr/>
          <a:lstStyle>
            <a:lvl1pPr>
              <a:defRPr/>
            </a:lvl1pPr>
          </a:lstStyle>
          <a:p>
            <a:pPr>
              <a:defRPr/>
            </a:pPr>
            <a:fld id="{280D6EF0-66DF-4F78-9B33-DEF4B1BA38E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r>
              <a:rPr lang="en-US"/>
              <a:t>PgP  MGMT353</a:t>
            </a:r>
          </a:p>
        </p:txBody>
      </p:sp>
      <p:sp>
        <p:nvSpPr>
          <p:cNvPr id="6" name="Slide Number Placeholder 5"/>
          <p:cNvSpPr>
            <a:spLocks noGrp="1"/>
          </p:cNvSpPr>
          <p:nvPr>
            <p:ph type="sldNum" sz="quarter" idx="12"/>
          </p:nvPr>
        </p:nvSpPr>
        <p:spPr/>
        <p:txBody>
          <a:bodyPr/>
          <a:lstStyle>
            <a:lvl1pPr>
              <a:defRPr/>
            </a:lvl1pPr>
          </a:lstStyle>
          <a:p>
            <a:pPr>
              <a:defRPr/>
            </a:pPr>
            <a:fld id="{ACC548BD-2C2F-4131-A27B-4C9BAF2DD180}"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r>
              <a:rPr lang="en-US"/>
              <a:t>PgP  MGMT353</a:t>
            </a:r>
          </a:p>
        </p:txBody>
      </p:sp>
      <p:sp>
        <p:nvSpPr>
          <p:cNvPr id="6" name="Slide Number Placeholder 5"/>
          <p:cNvSpPr>
            <a:spLocks noGrp="1"/>
          </p:cNvSpPr>
          <p:nvPr>
            <p:ph type="sldNum" sz="quarter" idx="12"/>
          </p:nvPr>
        </p:nvSpPr>
        <p:spPr/>
        <p:txBody>
          <a:bodyPr/>
          <a:lstStyle>
            <a:lvl1pPr>
              <a:defRPr/>
            </a:lvl1pPr>
          </a:lstStyle>
          <a:p>
            <a:pPr>
              <a:defRPr/>
            </a:pPr>
            <a:fld id="{90088A8B-2EA4-4117-8436-3030CCCC8B1E}"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r>
              <a:rPr lang="en-US"/>
              <a:t>PgP  MGMT353</a:t>
            </a:r>
          </a:p>
        </p:txBody>
      </p:sp>
      <p:sp>
        <p:nvSpPr>
          <p:cNvPr id="6" name="Slide Number Placeholder 5"/>
          <p:cNvSpPr>
            <a:spLocks noGrp="1"/>
          </p:cNvSpPr>
          <p:nvPr>
            <p:ph type="sldNum" sz="quarter" idx="12"/>
          </p:nvPr>
        </p:nvSpPr>
        <p:spPr/>
        <p:txBody>
          <a:bodyPr/>
          <a:lstStyle>
            <a:lvl1pPr>
              <a:defRPr/>
            </a:lvl1pPr>
          </a:lstStyle>
          <a:p>
            <a:pPr>
              <a:defRPr/>
            </a:pPr>
            <a:fld id="{A6B2A6C5-91BB-491B-85B4-92A9960980CE}"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r>
              <a:rPr lang="en-US"/>
              <a:t>PgP  MGMT353</a:t>
            </a:r>
          </a:p>
        </p:txBody>
      </p:sp>
      <p:sp>
        <p:nvSpPr>
          <p:cNvPr id="7" name="Slide Number Placeholder 5"/>
          <p:cNvSpPr>
            <a:spLocks noGrp="1"/>
          </p:cNvSpPr>
          <p:nvPr>
            <p:ph type="sldNum" sz="quarter" idx="12"/>
          </p:nvPr>
        </p:nvSpPr>
        <p:spPr/>
        <p:txBody>
          <a:bodyPr/>
          <a:lstStyle>
            <a:lvl1pPr>
              <a:defRPr/>
            </a:lvl1pPr>
          </a:lstStyle>
          <a:p>
            <a:pPr>
              <a:defRPr/>
            </a:pPr>
            <a:fld id="{1824AE3A-A650-49DC-843F-BC7CE7D595F2}"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r>
              <a:rPr lang="en-US"/>
              <a:t>PgP  MGMT353</a:t>
            </a:r>
          </a:p>
        </p:txBody>
      </p:sp>
      <p:sp>
        <p:nvSpPr>
          <p:cNvPr id="9" name="Slide Number Placeholder 5"/>
          <p:cNvSpPr>
            <a:spLocks noGrp="1"/>
          </p:cNvSpPr>
          <p:nvPr>
            <p:ph type="sldNum" sz="quarter" idx="12"/>
          </p:nvPr>
        </p:nvSpPr>
        <p:spPr/>
        <p:txBody>
          <a:bodyPr/>
          <a:lstStyle>
            <a:lvl1pPr>
              <a:defRPr/>
            </a:lvl1pPr>
          </a:lstStyle>
          <a:p>
            <a:pPr>
              <a:defRPr/>
            </a:pPr>
            <a:fld id="{4A64AAE7-F434-4255-8D79-8BBA0567FB40}"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r>
              <a:rPr lang="en-US"/>
              <a:t>PgP  MGMT353</a:t>
            </a:r>
          </a:p>
        </p:txBody>
      </p:sp>
      <p:sp>
        <p:nvSpPr>
          <p:cNvPr id="5" name="Slide Number Placeholder 5"/>
          <p:cNvSpPr>
            <a:spLocks noGrp="1"/>
          </p:cNvSpPr>
          <p:nvPr>
            <p:ph type="sldNum" sz="quarter" idx="12"/>
          </p:nvPr>
        </p:nvSpPr>
        <p:spPr/>
        <p:txBody>
          <a:bodyPr/>
          <a:lstStyle>
            <a:lvl1pPr>
              <a:defRPr/>
            </a:lvl1pPr>
          </a:lstStyle>
          <a:p>
            <a:pPr>
              <a:defRPr/>
            </a:pPr>
            <a:fld id="{0E694470-6CD6-4D2A-908A-FF3D72466189}"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r>
              <a:rPr lang="en-US"/>
              <a:t>PgP  MGMT353</a:t>
            </a:r>
          </a:p>
        </p:txBody>
      </p:sp>
      <p:sp>
        <p:nvSpPr>
          <p:cNvPr id="4" name="Slide Number Placeholder 5"/>
          <p:cNvSpPr>
            <a:spLocks noGrp="1"/>
          </p:cNvSpPr>
          <p:nvPr>
            <p:ph type="sldNum" sz="quarter" idx="12"/>
          </p:nvPr>
        </p:nvSpPr>
        <p:spPr/>
        <p:txBody>
          <a:bodyPr/>
          <a:lstStyle>
            <a:lvl1pPr>
              <a:defRPr/>
            </a:lvl1pPr>
          </a:lstStyle>
          <a:p>
            <a:pPr>
              <a:defRPr/>
            </a:pPr>
            <a:fld id="{023F20D0-C84B-4522-93CE-0B91E165E607}"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r>
              <a:rPr lang="en-US"/>
              <a:t>PgP  MGMT353</a:t>
            </a:r>
          </a:p>
        </p:txBody>
      </p:sp>
      <p:sp>
        <p:nvSpPr>
          <p:cNvPr id="7" name="Slide Number Placeholder 5"/>
          <p:cNvSpPr>
            <a:spLocks noGrp="1"/>
          </p:cNvSpPr>
          <p:nvPr>
            <p:ph type="sldNum" sz="quarter" idx="12"/>
          </p:nvPr>
        </p:nvSpPr>
        <p:spPr/>
        <p:txBody>
          <a:bodyPr/>
          <a:lstStyle>
            <a:lvl1pPr>
              <a:defRPr/>
            </a:lvl1pPr>
          </a:lstStyle>
          <a:p>
            <a:pPr>
              <a:defRPr/>
            </a:pPr>
            <a:fld id="{09EA04C7-AA1F-46A6-BD8E-3A8F0CC37AB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r>
              <a:rPr lang="en-US"/>
              <a:t>PgP  MGMT353</a:t>
            </a:r>
          </a:p>
        </p:txBody>
      </p:sp>
      <p:sp>
        <p:nvSpPr>
          <p:cNvPr id="6" name="Slide Number Placeholder 5"/>
          <p:cNvSpPr>
            <a:spLocks noGrp="1"/>
          </p:cNvSpPr>
          <p:nvPr>
            <p:ph type="sldNum" sz="quarter" idx="12"/>
          </p:nvPr>
        </p:nvSpPr>
        <p:spPr/>
        <p:txBody>
          <a:bodyPr/>
          <a:lstStyle>
            <a:lvl1pPr>
              <a:defRPr/>
            </a:lvl1pPr>
          </a:lstStyle>
          <a:p>
            <a:pPr>
              <a:defRPr/>
            </a:pPr>
            <a:fld id="{8AAB04F7-D1C1-413E-95AA-9C8F130B5978}"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r>
              <a:rPr lang="en-US"/>
              <a:t>PgP  MGMT353</a:t>
            </a:r>
          </a:p>
        </p:txBody>
      </p:sp>
      <p:sp>
        <p:nvSpPr>
          <p:cNvPr id="7" name="Slide Number Placeholder 5"/>
          <p:cNvSpPr>
            <a:spLocks noGrp="1"/>
          </p:cNvSpPr>
          <p:nvPr>
            <p:ph type="sldNum" sz="quarter" idx="12"/>
          </p:nvPr>
        </p:nvSpPr>
        <p:spPr/>
        <p:txBody>
          <a:bodyPr/>
          <a:lstStyle>
            <a:lvl1pPr>
              <a:defRPr/>
            </a:lvl1pPr>
          </a:lstStyle>
          <a:p>
            <a:pPr>
              <a:defRPr/>
            </a:pPr>
            <a:fld id="{3582A284-E163-499B-9DE3-3771798AD17C}"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r>
              <a:rPr lang="en-US"/>
              <a:t>PgP  MGMT353</a:t>
            </a:r>
          </a:p>
        </p:txBody>
      </p:sp>
      <p:sp>
        <p:nvSpPr>
          <p:cNvPr id="6" name="Slide Number Placeholder 5"/>
          <p:cNvSpPr>
            <a:spLocks noGrp="1"/>
          </p:cNvSpPr>
          <p:nvPr>
            <p:ph type="sldNum" sz="quarter" idx="12"/>
          </p:nvPr>
        </p:nvSpPr>
        <p:spPr/>
        <p:txBody>
          <a:bodyPr/>
          <a:lstStyle>
            <a:lvl1pPr>
              <a:defRPr/>
            </a:lvl1pPr>
          </a:lstStyle>
          <a:p>
            <a:pPr>
              <a:defRPr/>
            </a:pPr>
            <a:fld id="{96C5AA0E-8FD5-46FF-B116-7ADC8C052E9A}"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r>
              <a:rPr lang="en-US"/>
              <a:t>PgP  MGMT353</a:t>
            </a:r>
          </a:p>
        </p:txBody>
      </p:sp>
      <p:sp>
        <p:nvSpPr>
          <p:cNvPr id="6" name="Slide Number Placeholder 5"/>
          <p:cNvSpPr>
            <a:spLocks noGrp="1"/>
          </p:cNvSpPr>
          <p:nvPr>
            <p:ph type="sldNum" sz="quarter" idx="12"/>
          </p:nvPr>
        </p:nvSpPr>
        <p:spPr/>
        <p:txBody>
          <a:bodyPr/>
          <a:lstStyle>
            <a:lvl1pPr>
              <a:defRPr/>
            </a:lvl1pPr>
          </a:lstStyle>
          <a:p>
            <a:pPr>
              <a:defRPr/>
            </a:pPr>
            <a:fld id="{7B902E2B-6AB2-4827-8C16-C3043C53CDDE}"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0"/>
            <a:ext cx="752475"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2" name="Title 1"/>
          <p:cNvSpPr>
            <a:spLocks noGrp="1"/>
          </p:cNvSpPr>
          <p:nvPr>
            <p:ph type="ctrTitle"/>
          </p:nvPr>
        </p:nvSpPr>
        <p:spPr>
          <a:xfrm>
            <a:off x="1216152" y="1267485"/>
            <a:ext cx="7235981" cy="5133316"/>
          </a:xfrm>
        </p:spPr>
        <p:txBody>
          <a:bodyPr/>
          <a:lstStyle>
            <a:lvl1pPr>
              <a:defRPr sz="11500"/>
            </a:lvl1pPr>
          </a:lstStyle>
          <a:p>
            <a:r>
              <a:rPr lang="en-US"/>
              <a:t>Click to edit Master title style</a:t>
            </a:r>
            <a:endParaRPr lang="en-US" dirty="0"/>
          </a:p>
        </p:txBody>
      </p:sp>
      <p:sp>
        <p:nvSpPr>
          <p:cNvPr id="3" name="Subtitle 2"/>
          <p:cNvSpPr>
            <a:spLocks noGrp="1"/>
          </p:cNvSpPr>
          <p:nvPr>
            <p:ph type="subTitle" idx="1"/>
          </p:nvPr>
        </p:nvSpPr>
        <p:spPr>
          <a:xfrm>
            <a:off x="1216151" y="201702"/>
            <a:ext cx="6189583" cy="949569"/>
          </a:xfrm>
        </p:spPr>
        <p:txBody>
          <a:bodyPr>
            <a:normAutofit/>
          </a:bodyPr>
          <a:lstStyle>
            <a:lvl1pPr marL="0" indent="0" algn="r">
              <a:buNone/>
              <a:defRPr sz="2400">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r>
              <a:rPr lang="en-US"/>
              <a:t>PgP  MGMT353</a:t>
            </a:r>
          </a:p>
        </p:txBody>
      </p:sp>
      <p:sp>
        <p:nvSpPr>
          <p:cNvPr id="6" name="Slide Number Placeholder 5"/>
          <p:cNvSpPr>
            <a:spLocks noGrp="1"/>
          </p:cNvSpPr>
          <p:nvPr>
            <p:ph type="sldNum" sz="quarter" idx="12"/>
          </p:nvPr>
        </p:nvSpPr>
        <p:spPr>
          <a:xfrm>
            <a:off x="8150469" y="236415"/>
            <a:ext cx="785301" cy="365125"/>
          </a:xfrm>
        </p:spPr>
        <p:txBody>
          <a:bodyPr/>
          <a:lstStyle>
            <a:lvl1pPr>
              <a:defRPr sz="1400"/>
            </a:lvl1pPr>
          </a:lstStyle>
          <a:p>
            <a:pPr>
              <a:defRPr/>
            </a:pPr>
            <a:fld id="{609B6686-78A2-4BA1-8352-7DAE5863F640}" type="slidenum">
              <a:rPr lang="en-US" smtClean="0"/>
              <a:pPr>
                <a:defRPr/>
              </a:pPr>
              <a:t>‹#›</a:t>
            </a:fld>
            <a:endParaRPr lang="en-US"/>
          </a:p>
        </p:txBody>
      </p:sp>
      <p:grpSp>
        <p:nvGrpSpPr>
          <p:cNvPr id="7" name="Group 6"/>
          <p:cNvGrpSpPr/>
          <p:nvPr/>
        </p:nvGrpSpPr>
        <p:grpSpPr>
          <a:xfrm>
            <a:off x="7467600" y="209550"/>
            <a:ext cx="657226" cy="431800"/>
            <a:chOff x="7467600" y="209550"/>
            <a:chExt cx="657226" cy="431800"/>
          </a:xfrm>
          <a:solidFill>
            <a:schemeClr val="tx2">
              <a:lumMod val="60000"/>
              <a:lumOff val="40000"/>
            </a:schemeClr>
          </a:solidFill>
        </p:grpSpPr>
        <p:sp>
          <p:nvSpPr>
            <p:cNvPr id="8" name="Freeform 5"/>
            <p:cNvSpPr>
              <a:spLocks/>
            </p:cNvSpPr>
            <p:nvPr/>
          </p:nvSpPr>
          <p:spPr bwMode="auto">
            <a:xfrm>
              <a:off x="7467600"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5"/>
            <p:cNvSpPr>
              <a:spLocks/>
            </p:cNvSpPr>
            <p:nvPr/>
          </p:nvSpPr>
          <p:spPr bwMode="auto">
            <a:xfrm>
              <a:off x="7677151"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5"/>
            <p:cNvSpPr>
              <a:spLocks/>
            </p:cNvSpPr>
            <p:nvPr/>
          </p:nvSpPr>
          <p:spPr bwMode="auto">
            <a:xfrm>
              <a:off x="7881939"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1"/>
                                        </p:tgtEl>
                                      </p:cBhvr>
                                    </p:animEffect>
                                    <p:set>
                                      <p:cBhvr>
                                        <p:cTn id="7" dur="1" fill="hold">
                                          <p:stCondLst>
                                            <p:cond delay="1999"/>
                                          </p:stCondLst>
                                        </p:cTn>
                                        <p:tgtEl>
                                          <p:spTgt spid="11"/>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en-US"/>
              <a:t>Click to edit Master title style</a:t>
            </a:r>
            <a:endParaRPr lang="en-US" dirty="0"/>
          </a:p>
        </p:txBody>
      </p:sp>
      <p:sp>
        <p:nvSpPr>
          <p:cNvPr id="3" name="Content Placeholder 2"/>
          <p:cNvSpPr>
            <a:spLocks noGrp="1"/>
          </p:cNvSpPr>
          <p:nvPr>
            <p:ph idx="1"/>
          </p:nvPr>
        </p:nvSpPr>
        <p:spPr>
          <a:xfrm>
            <a:off x="1219200" y="838200"/>
            <a:ext cx="7467600" cy="4419600"/>
          </a:xfrm>
        </p:spPr>
        <p:txBody>
          <a:bodyPr>
            <a:normAutofit/>
          </a:bodyPr>
          <a:lstStyle>
            <a:lvl1pPr>
              <a:defRPr sz="2800"/>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dirty="0"/>
          </a:p>
        </p:txBody>
      </p:sp>
      <p:sp>
        <p:nvSpPr>
          <p:cNvPr id="10" name="Slide Number Placeholder 9"/>
          <p:cNvSpPr>
            <a:spLocks noGrp="1"/>
          </p:cNvSpPr>
          <p:nvPr>
            <p:ph type="sldNum" sz="quarter" idx="11"/>
          </p:nvPr>
        </p:nvSpPr>
        <p:spPr/>
        <p:txBody>
          <a:bodyPr/>
          <a:lstStyle/>
          <a:p>
            <a:pPr>
              <a:defRPr/>
            </a:pPr>
            <a:fld id="{22379726-E297-466A-9C28-BE2C347A9400}" type="slidenum">
              <a:rPr lang="en-US" smtClean="0"/>
              <a:pPr>
                <a:defRPr/>
              </a:pPr>
              <a:t>‹#›</a:t>
            </a:fld>
            <a:endParaRPr lang="en-US"/>
          </a:p>
        </p:txBody>
      </p:sp>
      <p:sp>
        <p:nvSpPr>
          <p:cNvPr id="12" name="Footer Placeholder 11"/>
          <p:cNvSpPr>
            <a:spLocks noGrp="1"/>
          </p:cNvSpPr>
          <p:nvPr>
            <p:ph type="ftr" sz="quarter" idx="12"/>
          </p:nvPr>
        </p:nvSpPr>
        <p:spPr/>
        <p:txBody>
          <a:bodyPr/>
          <a:lstStyle/>
          <a:p>
            <a:r>
              <a:rPr lang="en-US"/>
              <a:t>PgP  MGMT353</a:t>
            </a:r>
            <a:endParaRPr 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19199" y="4484080"/>
            <a:ext cx="7239001" cy="762000"/>
          </a:xfrm>
        </p:spPr>
        <p:txBody>
          <a:bodyPr bIns="0"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3"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en-US"/>
              <a:t>Click to edit Master title style</a:t>
            </a:r>
            <a:endParaRPr lang="en-US" dirty="0"/>
          </a:p>
        </p:txBody>
      </p:sp>
      <p:sp>
        <p:nvSpPr>
          <p:cNvPr id="19" name="Date Placeholder 18"/>
          <p:cNvSpPr>
            <a:spLocks noGrp="1"/>
          </p:cNvSpPr>
          <p:nvPr>
            <p:ph type="dt" sz="half" idx="10"/>
          </p:nvPr>
        </p:nvSpPr>
        <p:spPr/>
        <p:txBody>
          <a:bodyPr/>
          <a:lstStyle/>
          <a:p>
            <a:pPr>
              <a:defRPr/>
            </a:pPr>
            <a:endParaRPr lang="en-US"/>
          </a:p>
        </p:txBody>
      </p:sp>
      <p:sp>
        <p:nvSpPr>
          <p:cNvPr id="20" name="Slide Number Placeholder 19"/>
          <p:cNvSpPr>
            <a:spLocks noGrp="1"/>
          </p:cNvSpPr>
          <p:nvPr>
            <p:ph type="sldNum" sz="quarter" idx="11"/>
          </p:nvPr>
        </p:nvSpPr>
        <p:spPr/>
        <p:txBody>
          <a:bodyPr/>
          <a:lstStyle/>
          <a:p>
            <a:pPr>
              <a:defRPr/>
            </a:pPr>
            <a:fld id="{2386DAAD-462C-45AE-9BA0-7D7D3E2D8504}" type="slidenum">
              <a:rPr lang="en-US" smtClean="0"/>
              <a:pPr>
                <a:defRPr/>
              </a:pPr>
              <a:t>‹#›</a:t>
            </a:fld>
            <a:endParaRPr lang="en-US"/>
          </a:p>
        </p:txBody>
      </p:sp>
      <p:sp>
        <p:nvSpPr>
          <p:cNvPr id="21" name="Footer Placeholder 20"/>
          <p:cNvSpPr>
            <a:spLocks noGrp="1"/>
          </p:cNvSpPr>
          <p:nvPr>
            <p:ph type="ftr" sz="quarter" idx="12"/>
          </p:nvPr>
        </p:nvSpPr>
        <p:spPr/>
        <p:txBody>
          <a:bodyPr/>
          <a:lstStyle/>
          <a:p>
            <a:r>
              <a:rPr lang="en-US"/>
              <a:t>PgP  MGMT353</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r>
              <a:rPr lang="en-US"/>
              <a:t>PgP  MGMT353</a:t>
            </a:r>
          </a:p>
        </p:txBody>
      </p:sp>
      <p:sp>
        <p:nvSpPr>
          <p:cNvPr id="7" name="Slide Number Placeholder 6"/>
          <p:cNvSpPr>
            <a:spLocks noGrp="1"/>
          </p:cNvSpPr>
          <p:nvPr>
            <p:ph type="sldNum" sz="quarter" idx="12"/>
          </p:nvPr>
        </p:nvSpPr>
        <p:spPr/>
        <p:txBody>
          <a:bodyPr/>
          <a:lstStyle/>
          <a:p>
            <a:pPr>
              <a:defRPr/>
            </a:pPr>
            <a:fld id="{BFFB2B26-E07F-417B-A010-38DAA33A509E}" type="slidenum">
              <a:rPr lang="en-US" smtClean="0"/>
              <a:pPr>
                <a:defRPr/>
              </a:pPr>
              <a:t>‹#›</a:t>
            </a:fld>
            <a:endParaRPr lang="en-US"/>
          </a:p>
        </p:txBody>
      </p:sp>
      <p:sp>
        <p:nvSpPr>
          <p:cNvPr id="9" name="Content Placeholder 8"/>
          <p:cNvSpPr>
            <a:spLocks noGrp="1"/>
          </p:cNvSpPr>
          <p:nvPr>
            <p:ph sz="quarter" idx="13"/>
          </p:nvPr>
        </p:nvSpPr>
        <p:spPr>
          <a:xfrm>
            <a:off x="1216152" y="841248"/>
            <a:ext cx="3730752" cy="43891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5102352" y="841248"/>
            <a:ext cx="3730752" cy="43891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219200" y="841248"/>
            <a:ext cx="3733800"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5105400" y="841248"/>
            <a:ext cx="3735267"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r>
              <a:rPr lang="en-US"/>
              <a:t>PgP  MGMT353</a:t>
            </a:r>
          </a:p>
        </p:txBody>
      </p:sp>
      <p:sp>
        <p:nvSpPr>
          <p:cNvPr id="9" name="Slide Number Placeholder 8"/>
          <p:cNvSpPr>
            <a:spLocks noGrp="1"/>
          </p:cNvSpPr>
          <p:nvPr>
            <p:ph type="sldNum" sz="quarter" idx="12"/>
          </p:nvPr>
        </p:nvSpPr>
        <p:spPr/>
        <p:txBody>
          <a:bodyPr/>
          <a:lstStyle/>
          <a:p>
            <a:pPr>
              <a:defRPr/>
            </a:pPr>
            <a:fld id="{34FDAAE7-EFF9-45FF-A6AF-DFD6EA67EAE5}" type="slidenum">
              <a:rPr lang="en-US" smtClean="0"/>
              <a:pPr>
                <a:defRPr/>
              </a:pPr>
              <a:t>‹#›</a:t>
            </a:fld>
            <a:endParaRPr lang="en-US"/>
          </a:p>
        </p:txBody>
      </p:sp>
      <p:sp>
        <p:nvSpPr>
          <p:cNvPr id="11" name="Content Placeholder 10"/>
          <p:cNvSpPr>
            <a:spLocks noGrp="1"/>
          </p:cNvSpPr>
          <p:nvPr>
            <p:ph sz="quarter" idx="13"/>
          </p:nvPr>
        </p:nvSpPr>
        <p:spPr>
          <a:xfrm>
            <a:off x="1216152" y="1380744"/>
            <a:ext cx="3730752" cy="38404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14"/>
          </p:nvPr>
        </p:nvSpPr>
        <p:spPr>
          <a:xfrm>
            <a:off x="5102352" y="1380743"/>
            <a:ext cx="3730752" cy="38404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r>
              <a:rPr lang="en-US"/>
              <a:t>PgP  MGMT353</a:t>
            </a:r>
          </a:p>
        </p:txBody>
      </p:sp>
      <p:sp>
        <p:nvSpPr>
          <p:cNvPr id="5" name="Slide Number Placeholder 4"/>
          <p:cNvSpPr>
            <a:spLocks noGrp="1"/>
          </p:cNvSpPr>
          <p:nvPr>
            <p:ph type="sldNum" sz="quarter" idx="12"/>
          </p:nvPr>
        </p:nvSpPr>
        <p:spPr/>
        <p:txBody>
          <a:bodyPr/>
          <a:lstStyle/>
          <a:p>
            <a:pPr>
              <a:defRPr/>
            </a:pPr>
            <a:fld id="{70DA92E1-57E2-4A66-907A-B5C2A2129F07}" type="slidenum">
              <a:rPr lang="en-US" smtClean="0"/>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defRPr/>
            </a:pPr>
            <a:endParaRPr lang="en-US"/>
          </a:p>
        </p:txBody>
      </p:sp>
      <p:sp>
        <p:nvSpPr>
          <p:cNvPr id="6" name="Slide Number Placeholder 5"/>
          <p:cNvSpPr>
            <a:spLocks noGrp="1"/>
          </p:cNvSpPr>
          <p:nvPr>
            <p:ph type="sldNum" sz="quarter" idx="11"/>
          </p:nvPr>
        </p:nvSpPr>
        <p:spPr/>
        <p:txBody>
          <a:bodyPr/>
          <a:lstStyle/>
          <a:p>
            <a:pPr>
              <a:defRPr/>
            </a:pPr>
            <a:fld id="{B459F39F-EC43-4114-8EEC-255DB8174F08}" type="slidenum">
              <a:rPr lang="en-US" smtClean="0"/>
              <a:pPr>
                <a:defRPr/>
              </a:pPr>
              <a:t>‹#›</a:t>
            </a:fld>
            <a:endParaRPr lang="en-US"/>
          </a:p>
        </p:txBody>
      </p:sp>
      <p:sp>
        <p:nvSpPr>
          <p:cNvPr id="7" name="Footer Placeholder 6"/>
          <p:cNvSpPr>
            <a:spLocks noGrp="1"/>
          </p:cNvSpPr>
          <p:nvPr>
            <p:ph type="ftr" sz="quarter" idx="12"/>
          </p:nvPr>
        </p:nvSpPr>
        <p:spPr/>
        <p:txBody>
          <a:bodyPr/>
          <a:lstStyle/>
          <a:p>
            <a:r>
              <a:rPr lang="en-US"/>
              <a:t>PgP  MGMT353</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r>
              <a:rPr lang="en-US"/>
              <a:t>PgP  MGMT353</a:t>
            </a:r>
          </a:p>
        </p:txBody>
      </p:sp>
      <p:sp>
        <p:nvSpPr>
          <p:cNvPr id="6" name="Slide Number Placeholder 5"/>
          <p:cNvSpPr>
            <a:spLocks noGrp="1"/>
          </p:cNvSpPr>
          <p:nvPr>
            <p:ph type="sldNum" sz="quarter" idx="12"/>
          </p:nvPr>
        </p:nvSpPr>
        <p:spPr/>
        <p:txBody>
          <a:bodyPr/>
          <a:lstStyle>
            <a:lvl1pPr>
              <a:defRPr/>
            </a:lvl1pPr>
          </a:lstStyle>
          <a:p>
            <a:pPr>
              <a:defRPr/>
            </a:pPr>
            <a:fld id="{C5C67FF6-A8C3-437E-AD8B-52B1ED4FF136}"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15000" y="395287"/>
            <a:ext cx="3008313" cy="1162050"/>
          </a:xfrm>
        </p:spPr>
        <p:txBody>
          <a:bodyPr anchor="b"/>
          <a:lstStyle>
            <a:lvl1pPr algn="l">
              <a:defRPr sz="2000" b="1">
                <a:ln>
                  <a:noFill/>
                </a:ln>
                <a:solidFill>
                  <a:srgbClr val="FF7605"/>
                </a:solidFill>
                <a:effectLst/>
              </a:defRPr>
            </a:lvl1pPr>
          </a:lstStyle>
          <a:p>
            <a:r>
              <a:rPr lang="en-US"/>
              <a:t>Click to edit Master title style</a:t>
            </a:r>
            <a:endParaRPr lang="en-US" dirty="0"/>
          </a:p>
        </p:txBody>
      </p:sp>
      <p:sp>
        <p:nvSpPr>
          <p:cNvPr id="4" name="Text Placeholder 3"/>
          <p:cNvSpPr>
            <a:spLocks noGrp="1"/>
          </p:cNvSpPr>
          <p:nvPr>
            <p:ph type="body" sz="half" idx="2"/>
          </p:nvPr>
        </p:nvSpPr>
        <p:spPr>
          <a:xfrm>
            <a:off x="5715000" y="1557337"/>
            <a:ext cx="3008313" cy="4386263"/>
          </a:xfrm>
        </p:spPr>
        <p:txBody>
          <a:bodyPr/>
          <a:lstStyle>
            <a:lvl1pPr marL="0" indent="0">
              <a:buNone/>
              <a:defRPr sz="1400">
                <a:solidFill>
                  <a:schemeClr val="tx1">
                    <a:lumMod val="50000"/>
                    <a:lumOff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Content Placeholder 13"/>
          <p:cNvSpPr>
            <a:spLocks noGrp="1"/>
          </p:cNvSpPr>
          <p:nvPr>
            <p:ph sz="quarter" idx="13"/>
          </p:nvPr>
        </p:nvSpPr>
        <p:spPr>
          <a:xfrm>
            <a:off x="914400" y="381000"/>
            <a:ext cx="4800600" cy="5943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Date Placeholder 8"/>
          <p:cNvSpPr>
            <a:spLocks noGrp="1"/>
          </p:cNvSpPr>
          <p:nvPr>
            <p:ph type="dt" sz="half" idx="14"/>
          </p:nvPr>
        </p:nvSpPr>
        <p:spPr/>
        <p:txBody>
          <a:bodyPr/>
          <a:lstStyle/>
          <a:p>
            <a:pPr>
              <a:defRPr/>
            </a:pPr>
            <a:endParaRPr lang="en-US"/>
          </a:p>
        </p:txBody>
      </p:sp>
      <p:sp>
        <p:nvSpPr>
          <p:cNvPr id="10" name="Slide Number Placeholder 9"/>
          <p:cNvSpPr>
            <a:spLocks noGrp="1"/>
          </p:cNvSpPr>
          <p:nvPr>
            <p:ph type="sldNum" sz="quarter" idx="15"/>
          </p:nvPr>
        </p:nvSpPr>
        <p:spPr/>
        <p:txBody>
          <a:bodyPr/>
          <a:lstStyle/>
          <a:p>
            <a:pPr>
              <a:defRPr/>
            </a:pPr>
            <a:fld id="{D7BD4A7E-E1CA-45C7-A54D-CDE8C2DA3A18}" type="slidenum">
              <a:rPr lang="en-US" smtClean="0"/>
              <a:pPr>
                <a:defRPr/>
              </a:pPr>
              <a:t>‹#›</a:t>
            </a:fld>
            <a:endParaRPr lang="en-US"/>
          </a:p>
        </p:txBody>
      </p:sp>
      <p:sp>
        <p:nvSpPr>
          <p:cNvPr id="13" name="Footer Placeholder 12"/>
          <p:cNvSpPr>
            <a:spLocks noGrp="1"/>
          </p:cNvSpPr>
          <p:nvPr>
            <p:ph type="ftr" sz="quarter" idx="16"/>
          </p:nvPr>
        </p:nvSpPr>
        <p:spPr/>
        <p:txBody>
          <a:bodyPr/>
          <a:lstStyle/>
          <a:p>
            <a:r>
              <a:rPr lang="en-US"/>
              <a:t>PgP  MGMT353</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624754"/>
            <a:ext cx="5486400" cy="404446"/>
          </a:xfrm>
        </p:spPr>
        <p:txBody>
          <a:bodyPr bIns="0" anchor="b"/>
          <a:lstStyle>
            <a:lvl1pPr algn="l">
              <a:defRPr sz="2000" b="1">
                <a:ln w="12700">
                  <a:noFill/>
                </a:ln>
                <a:solidFill>
                  <a:schemeClr val="tx1"/>
                </a:solidFill>
                <a:effectLst/>
              </a:defRPr>
            </a:lvl1pPr>
          </a:lstStyle>
          <a:p>
            <a:r>
              <a:rPr lang="en-US"/>
              <a:t>Click to edit Master title style</a:t>
            </a:r>
            <a:endParaRPr lang="en-US" dirty="0"/>
          </a:p>
        </p:txBody>
      </p:sp>
      <p:sp>
        <p:nvSpPr>
          <p:cNvPr id="3" name="Picture Placeholder 2"/>
          <p:cNvSpPr>
            <a:spLocks noGrp="1"/>
          </p:cNvSpPr>
          <p:nvPr>
            <p:ph type="pic" idx="1"/>
          </p:nvPr>
        </p:nvSpPr>
        <p:spPr>
          <a:xfrm>
            <a:off x="1323975" y="381000"/>
            <a:ext cx="5867400" cy="40814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219200" y="5029200"/>
            <a:ext cx="4038600" cy="1371600"/>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r>
              <a:rPr lang="en-US"/>
              <a:t>PgP  MGMT353</a:t>
            </a:r>
          </a:p>
        </p:txBody>
      </p:sp>
      <p:sp>
        <p:nvSpPr>
          <p:cNvPr id="7" name="Slide Number Placeholder 6"/>
          <p:cNvSpPr>
            <a:spLocks noGrp="1"/>
          </p:cNvSpPr>
          <p:nvPr>
            <p:ph type="sldNum" sz="quarter" idx="12"/>
          </p:nvPr>
        </p:nvSpPr>
        <p:spPr/>
        <p:txBody>
          <a:bodyPr/>
          <a:lstStyle/>
          <a:p>
            <a:pPr>
              <a:defRPr/>
            </a:pPr>
            <a:fld id="{F49096CE-5101-47B9-AFF0-BA6A105B922C}" type="slidenum">
              <a:rPr lang="en-US" smtClean="0"/>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r>
              <a:rPr lang="en-US"/>
              <a:t>PgP  MGMT353</a:t>
            </a:r>
          </a:p>
        </p:txBody>
      </p:sp>
      <p:sp>
        <p:nvSpPr>
          <p:cNvPr id="6" name="Slide Number Placeholder 5"/>
          <p:cNvSpPr>
            <a:spLocks noGrp="1"/>
          </p:cNvSpPr>
          <p:nvPr>
            <p:ph type="sldNum" sz="quarter" idx="12"/>
          </p:nvPr>
        </p:nvSpPr>
        <p:spPr/>
        <p:txBody>
          <a:bodyPr/>
          <a:lstStyle/>
          <a:p>
            <a:pPr>
              <a:defRPr/>
            </a:pPr>
            <a:fld id="{C6A40DD5-37AA-44E6-87F0-8AC60C07CCB6}" type="slidenum">
              <a:rPr lang="en-US" smtClean="0"/>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r>
              <a:rPr lang="en-US"/>
              <a:t>PgP  MGMT353</a:t>
            </a:r>
          </a:p>
        </p:txBody>
      </p:sp>
      <p:sp>
        <p:nvSpPr>
          <p:cNvPr id="6" name="Slide Number Placeholder 5"/>
          <p:cNvSpPr>
            <a:spLocks noGrp="1"/>
          </p:cNvSpPr>
          <p:nvPr>
            <p:ph type="sldNum" sz="quarter" idx="12"/>
          </p:nvPr>
        </p:nvSpPr>
        <p:spPr/>
        <p:txBody>
          <a:bodyPr/>
          <a:lstStyle/>
          <a:p>
            <a:pPr>
              <a:defRPr/>
            </a:pPr>
            <a:fld id="{314A34F6-E4D2-489D-8AC3-FD8ED59E5F78}"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r>
              <a:rPr lang="en-US"/>
              <a:t>PgP  MGMT353</a:t>
            </a:r>
          </a:p>
        </p:txBody>
      </p:sp>
      <p:sp>
        <p:nvSpPr>
          <p:cNvPr id="7" name="Slide Number Placeholder 5"/>
          <p:cNvSpPr>
            <a:spLocks noGrp="1"/>
          </p:cNvSpPr>
          <p:nvPr>
            <p:ph type="sldNum" sz="quarter" idx="12"/>
          </p:nvPr>
        </p:nvSpPr>
        <p:spPr/>
        <p:txBody>
          <a:bodyPr/>
          <a:lstStyle>
            <a:lvl1pPr>
              <a:defRPr/>
            </a:lvl1pPr>
          </a:lstStyle>
          <a:p>
            <a:pPr>
              <a:defRPr/>
            </a:pPr>
            <a:fld id="{4D1F2642-CD1C-46EE-9088-7A215C5E997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r>
              <a:rPr lang="en-US"/>
              <a:t>PgP  MGMT353</a:t>
            </a:r>
          </a:p>
        </p:txBody>
      </p:sp>
      <p:sp>
        <p:nvSpPr>
          <p:cNvPr id="9" name="Slide Number Placeholder 5"/>
          <p:cNvSpPr>
            <a:spLocks noGrp="1"/>
          </p:cNvSpPr>
          <p:nvPr>
            <p:ph type="sldNum" sz="quarter" idx="12"/>
          </p:nvPr>
        </p:nvSpPr>
        <p:spPr/>
        <p:txBody>
          <a:bodyPr/>
          <a:lstStyle>
            <a:lvl1pPr>
              <a:defRPr/>
            </a:lvl1pPr>
          </a:lstStyle>
          <a:p>
            <a:pPr>
              <a:defRPr/>
            </a:pPr>
            <a:fld id="{463DEBC7-88D8-4DAE-B961-4988B9EA8DA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r>
              <a:rPr lang="en-US"/>
              <a:t>PgP  MGMT353</a:t>
            </a:r>
          </a:p>
        </p:txBody>
      </p:sp>
      <p:sp>
        <p:nvSpPr>
          <p:cNvPr id="5" name="Slide Number Placeholder 5"/>
          <p:cNvSpPr>
            <a:spLocks noGrp="1"/>
          </p:cNvSpPr>
          <p:nvPr>
            <p:ph type="sldNum" sz="quarter" idx="12"/>
          </p:nvPr>
        </p:nvSpPr>
        <p:spPr/>
        <p:txBody>
          <a:bodyPr/>
          <a:lstStyle>
            <a:lvl1pPr>
              <a:defRPr/>
            </a:lvl1pPr>
          </a:lstStyle>
          <a:p>
            <a:pPr>
              <a:defRPr/>
            </a:pPr>
            <a:fld id="{EF54F002-10D7-409B-91A9-804E6738E3E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r>
              <a:rPr lang="en-US"/>
              <a:t>PgP  MGMT353</a:t>
            </a:r>
          </a:p>
        </p:txBody>
      </p:sp>
      <p:sp>
        <p:nvSpPr>
          <p:cNvPr id="4" name="Slide Number Placeholder 5"/>
          <p:cNvSpPr>
            <a:spLocks noGrp="1"/>
          </p:cNvSpPr>
          <p:nvPr>
            <p:ph type="sldNum" sz="quarter" idx="12"/>
          </p:nvPr>
        </p:nvSpPr>
        <p:spPr/>
        <p:txBody>
          <a:bodyPr/>
          <a:lstStyle>
            <a:lvl1pPr>
              <a:defRPr/>
            </a:lvl1pPr>
          </a:lstStyle>
          <a:p>
            <a:pPr>
              <a:defRPr/>
            </a:pPr>
            <a:fld id="{EAE226F7-D757-4871-A482-811A6D03D29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r>
              <a:rPr lang="en-US"/>
              <a:t>PgP  MGMT353</a:t>
            </a:r>
          </a:p>
        </p:txBody>
      </p:sp>
      <p:sp>
        <p:nvSpPr>
          <p:cNvPr id="7" name="Slide Number Placeholder 5"/>
          <p:cNvSpPr>
            <a:spLocks noGrp="1"/>
          </p:cNvSpPr>
          <p:nvPr>
            <p:ph type="sldNum" sz="quarter" idx="12"/>
          </p:nvPr>
        </p:nvSpPr>
        <p:spPr/>
        <p:txBody>
          <a:bodyPr/>
          <a:lstStyle>
            <a:lvl1pPr>
              <a:defRPr/>
            </a:lvl1pPr>
          </a:lstStyle>
          <a:p>
            <a:pPr>
              <a:defRPr/>
            </a:pPr>
            <a:fld id="{CBC5439D-F5C2-4894-BBDD-EF3AB2C1856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r>
              <a:rPr lang="en-US"/>
              <a:t>PgP  MGMT353</a:t>
            </a:r>
          </a:p>
        </p:txBody>
      </p:sp>
      <p:sp>
        <p:nvSpPr>
          <p:cNvPr id="7" name="Slide Number Placeholder 5"/>
          <p:cNvSpPr>
            <a:spLocks noGrp="1"/>
          </p:cNvSpPr>
          <p:nvPr>
            <p:ph type="sldNum" sz="quarter" idx="12"/>
          </p:nvPr>
        </p:nvSpPr>
        <p:spPr/>
        <p:txBody>
          <a:bodyPr/>
          <a:lstStyle>
            <a:lvl1pPr>
              <a:defRPr/>
            </a:lvl1pPr>
          </a:lstStyle>
          <a:p>
            <a:pPr>
              <a:defRPr/>
            </a:pPr>
            <a:fld id="{D309742B-88AD-448C-8A50-E48463BCB9F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0" hangingPunct="0">
              <a:defRPr sz="1200" smtClean="0">
                <a:solidFill>
                  <a:schemeClr val="tx1">
                    <a:tint val="75000"/>
                  </a:schemeClr>
                </a:solidFill>
                <a:cs typeface="+mn-cs"/>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0" hangingPunct="0">
              <a:defRPr sz="1200">
                <a:solidFill>
                  <a:srgbClr val="898989"/>
                </a:solidFill>
              </a:defRPr>
            </a:lvl1pPr>
          </a:lstStyle>
          <a:p>
            <a:r>
              <a:rPr lang="en-US"/>
              <a:t>PgP  MGMT353</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0" hangingPunct="0">
              <a:defRPr sz="1200" smtClean="0">
                <a:solidFill>
                  <a:schemeClr val="tx1">
                    <a:tint val="75000"/>
                  </a:schemeClr>
                </a:solidFill>
                <a:cs typeface="+mn-cs"/>
              </a:defRPr>
            </a:lvl1pPr>
          </a:lstStyle>
          <a:p>
            <a:pPr>
              <a:defRPr/>
            </a:pPr>
            <a:fld id="{4135E82D-F147-4A4F-8526-23355E2E512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88" r:id="rId1"/>
    <p:sldLayoutId id="2147483989" r:id="rId2"/>
    <p:sldLayoutId id="2147483990" r:id="rId3"/>
    <p:sldLayoutId id="2147483991" r:id="rId4"/>
    <p:sldLayoutId id="2147483992" r:id="rId5"/>
    <p:sldLayoutId id="2147483993" r:id="rId6"/>
    <p:sldLayoutId id="2147483994" r:id="rId7"/>
    <p:sldLayoutId id="2147483995" r:id="rId8"/>
    <p:sldLayoutId id="2147483996" r:id="rId9"/>
    <p:sldLayoutId id="2147483997" r:id="rId10"/>
    <p:sldLayoutId id="2147483998" r:id="rId11"/>
  </p:sldLayoutIdLst>
  <p:hf hd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0" hangingPunct="0">
              <a:defRPr sz="1200" smtClean="0">
                <a:solidFill>
                  <a:schemeClr val="tx1">
                    <a:tint val="75000"/>
                  </a:schemeClr>
                </a:solidFill>
                <a:cs typeface="+mn-cs"/>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0" hangingPunct="0">
              <a:defRPr sz="1200">
                <a:solidFill>
                  <a:srgbClr val="898989"/>
                </a:solidFill>
              </a:defRPr>
            </a:lvl1pPr>
          </a:lstStyle>
          <a:p>
            <a:r>
              <a:rPr lang="en-US"/>
              <a:t>PgP  MGMT353</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0" hangingPunct="0">
              <a:defRPr sz="1200" smtClean="0">
                <a:solidFill>
                  <a:schemeClr val="tx1">
                    <a:tint val="75000"/>
                  </a:schemeClr>
                </a:solidFill>
                <a:cs typeface="+mn-cs"/>
              </a:defRPr>
            </a:lvl1pPr>
          </a:lstStyle>
          <a:p>
            <a:pPr>
              <a:defRPr/>
            </a:pPr>
            <a:fld id="{1EF74680-9820-489D-96F3-655E79B11C6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99" r:id="rId1"/>
    <p:sldLayoutId id="2147484000" r:id="rId2"/>
    <p:sldLayoutId id="2147484001" r:id="rId3"/>
    <p:sldLayoutId id="2147484002" r:id="rId4"/>
    <p:sldLayoutId id="2147484003" r:id="rId5"/>
    <p:sldLayoutId id="2147484004" r:id="rId6"/>
    <p:sldLayoutId id="2147484005" r:id="rId7"/>
    <p:sldLayoutId id="2147484006" r:id="rId8"/>
    <p:sldLayoutId id="2147484007" r:id="rId9"/>
    <p:sldLayoutId id="2147484008" r:id="rId10"/>
    <p:sldLayoutId id="2147484009" r:id="rId11"/>
  </p:sldLayoutIdLst>
  <p:hf hd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228600" cy="6858000"/>
          </a:xfrm>
          <a:prstGeom prst="rect">
            <a:avLst/>
          </a:prstGeom>
          <a:gradFill>
            <a:gsLst>
              <a:gs pos="0">
                <a:schemeClr val="accent1"/>
              </a:gs>
              <a:gs pos="52000">
                <a:schemeClr val="accent6">
                  <a:lumMod val="75000"/>
                </a:schemeClr>
              </a:gs>
              <a:gs pos="100000">
                <a:schemeClr val="accent6">
                  <a:lumMod val="50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13" name="Rectangle 12"/>
          <p:cNvSpPr/>
          <p:nvPr/>
        </p:nvSpPr>
        <p:spPr>
          <a:xfrm>
            <a:off x="0" y="0"/>
            <a:ext cx="228600"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2" name="Title Placeholder 1"/>
          <p:cNvSpPr>
            <a:spLocks noGrp="1"/>
          </p:cNvSpPr>
          <p:nvPr>
            <p:ph type="title"/>
          </p:nvPr>
        </p:nvSpPr>
        <p:spPr>
          <a:xfrm>
            <a:off x="1219200" y="5257800"/>
            <a:ext cx="7239000" cy="1143000"/>
          </a:xfrm>
          <a:prstGeom prst="rect">
            <a:avLst/>
          </a:prstGeom>
        </p:spPr>
        <p:txBody>
          <a:bodyPr vert="horz" lIns="91440" tIns="45720" rIns="91440" bIns="45720" rtlCol="0" anchor="b">
            <a:noAutofit/>
          </a:bodyPr>
          <a:lstStyle/>
          <a:p>
            <a:endParaRPr lang="en-US" dirty="0"/>
          </a:p>
        </p:txBody>
      </p:sp>
      <p:sp>
        <p:nvSpPr>
          <p:cNvPr id="3" name="Text Placeholder 2"/>
          <p:cNvSpPr>
            <a:spLocks noGrp="1"/>
          </p:cNvSpPr>
          <p:nvPr>
            <p:ph type="body" idx="1"/>
          </p:nvPr>
        </p:nvSpPr>
        <p:spPr>
          <a:xfrm>
            <a:off x="1219200" y="838200"/>
            <a:ext cx="7467600" cy="4419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1259680" y="6553200"/>
            <a:ext cx="7162800" cy="228600"/>
          </a:xfrm>
          <a:prstGeom prst="rect">
            <a:avLst/>
          </a:prstGeom>
        </p:spPr>
        <p:txBody>
          <a:bodyPr vert="horz" lIns="91440" tIns="45720" rIns="91440" bIns="45720" rtlCol="0" anchor="ctr"/>
          <a:lstStyle>
            <a:lvl1pPr algn="l">
              <a:defRPr sz="1200">
                <a:solidFill>
                  <a:schemeClr val="tx1">
                    <a:lumMod val="60000"/>
                    <a:lumOff val="40000"/>
                  </a:schemeClr>
                </a:solidFill>
              </a:defRPr>
            </a:lvl1pPr>
          </a:lstStyle>
          <a:p>
            <a:r>
              <a:rPr lang="en-US"/>
              <a:t>PgP  MGMT353</a:t>
            </a:r>
          </a:p>
        </p:txBody>
      </p:sp>
      <p:sp>
        <p:nvSpPr>
          <p:cNvPr id="6" name="Slide Number Placeholder 5"/>
          <p:cNvSpPr>
            <a:spLocks noGrp="1"/>
          </p:cNvSpPr>
          <p:nvPr>
            <p:ph type="sldNum" sz="quarter" idx="4"/>
          </p:nvPr>
        </p:nvSpPr>
        <p:spPr>
          <a:xfrm>
            <a:off x="8686800" y="5740400"/>
            <a:ext cx="381000" cy="365125"/>
          </a:xfrm>
          <a:prstGeom prst="rect">
            <a:avLst/>
          </a:prstGeom>
        </p:spPr>
        <p:txBody>
          <a:bodyPr vert="horz" lIns="91440" tIns="45720" rIns="91440" bIns="45720" rtlCol="0" anchor="ctr"/>
          <a:lstStyle>
            <a:lvl1pPr algn="l">
              <a:defRPr sz="1200" b="0">
                <a:solidFill>
                  <a:schemeClr val="tx2">
                    <a:lumMod val="60000"/>
                    <a:lumOff val="40000"/>
                  </a:schemeClr>
                </a:solidFill>
              </a:defRPr>
            </a:lvl1pPr>
          </a:lstStyle>
          <a:p>
            <a:pPr>
              <a:defRPr/>
            </a:pPr>
            <a:fld id="{4135E82D-F147-4A4F-8526-23355E2E5123}" type="slidenum">
              <a:rPr lang="en-US" smtClean="0"/>
              <a:pPr>
                <a:defRPr/>
              </a:pPr>
              <a:t>‹#›</a:t>
            </a:fld>
            <a:endParaRPr lang="en-US"/>
          </a:p>
        </p:txBody>
      </p:sp>
      <p:sp>
        <p:nvSpPr>
          <p:cNvPr id="16" name="Freeform 5"/>
          <p:cNvSpPr>
            <a:spLocks/>
          </p:cNvSpPr>
          <p:nvPr/>
        </p:nvSpPr>
        <p:spPr bwMode="auto">
          <a:xfrm>
            <a:off x="8453438" y="571500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 name="Date Placeholder 3"/>
          <p:cNvSpPr>
            <a:spLocks noGrp="1"/>
          </p:cNvSpPr>
          <p:nvPr>
            <p:ph type="dt" sz="half" idx="2"/>
          </p:nvPr>
        </p:nvSpPr>
        <p:spPr>
          <a:xfrm rot="16200000">
            <a:off x="-1198682" y="4821116"/>
            <a:ext cx="2625969" cy="228600"/>
          </a:xfrm>
          <a:prstGeom prst="rect">
            <a:avLst/>
          </a:prstGeom>
        </p:spPr>
        <p:txBody>
          <a:bodyPr vert="horz" lIns="91440" tIns="45720" rIns="91440" bIns="45720" rtlCol="0" anchor="ctr"/>
          <a:lstStyle>
            <a:lvl1pPr algn="l">
              <a:defRPr sz="1200">
                <a:solidFill>
                  <a:srgbClr val="FFFFFF"/>
                </a:solidFill>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4058" r:id="rId1"/>
    <p:sldLayoutId id="2147484059" r:id="rId2"/>
    <p:sldLayoutId id="2147484060" r:id="rId3"/>
    <p:sldLayoutId id="2147484061" r:id="rId4"/>
    <p:sldLayoutId id="2147484062" r:id="rId5"/>
    <p:sldLayoutId id="2147484063" r:id="rId6"/>
    <p:sldLayoutId id="2147484064" r:id="rId7"/>
    <p:sldLayoutId id="2147484065" r:id="rId8"/>
    <p:sldLayoutId id="2147484066" r:id="rId9"/>
    <p:sldLayoutId id="2147484067" r:id="rId10"/>
    <p:sldLayoutId id="2147484068"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3"/>
                                        </p:tgtEl>
                                      </p:cBhvr>
                                    </p:animEffect>
                                    <p:set>
                                      <p:cBhvr>
                                        <p:cTn id="7" dur="1" fill="hold">
                                          <p:stCondLst>
                                            <p:cond delay="1999"/>
                                          </p:stCondLst>
                                        </p:cTn>
                                        <p:tgtEl>
                                          <p:spTgt spid="13"/>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Lst>
  </p:timing>
  <p:hf hdr="0" dt="0"/>
  <p:txStyles>
    <p:titleStyle>
      <a:lvl1pPr algn="l" defTabSz="914400" rtl="0" eaLnBrk="1" latinLnBrk="0" hangingPunct="1">
        <a:spcBef>
          <a:spcPct val="0"/>
        </a:spcBef>
        <a:buNone/>
        <a:defRPr sz="7200" b="1" kern="120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3" Type="http://schemas.openxmlformats.org/officeDocument/2006/relationships/hyperlink" Target="http://eprofessor.azurewebsites.net/BUSA353/" TargetMode="External"/><Relationship Id="rId2" Type="http://schemas.openxmlformats.org/officeDocument/2006/relationships/notesSlide" Target="../notesSlides/notesSlide2.xml"/><Relationship Id="rId1" Type="http://schemas.openxmlformats.org/officeDocument/2006/relationships/slideLayout" Target="../slideLayouts/slideLayout24.xml"/><Relationship Id="rId5" Type="http://schemas.openxmlformats.org/officeDocument/2006/relationships/hyperlink" Target="https://eprofessor.azurewebsites.net/images/OfficeHours.JPG" TargetMode="External"/><Relationship Id="rId4" Type="http://schemas.openxmlformats.org/officeDocument/2006/relationships/hyperlink" Target="https://winona.learn.minnstate.edu/"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ctrTitle"/>
          </p:nvPr>
        </p:nvSpPr>
        <p:spPr/>
        <p:txBody>
          <a:bodyPr/>
          <a:lstStyle/>
          <a:p>
            <a:r>
              <a:rPr lang="en-US" dirty="0"/>
              <a:t>Business Innovation</a:t>
            </a:r>
          </a:p>
        </p:txBody>
      </p:sp>
      <p:sp>
        <p:nvSpPr>
          <p:cNvPr id="11267" name="Rectangle 3"/>
          <p:cNvSpPr>
            <a:spLocks noGrp="1" noChangeArrowheads="1"/>
          </p:cNvSpPr>
          <p:nvPr>
            <p:ph type="subTitle" idx="1"/>
          </p:nvPr>
        </p:nvSpPr>
        <p:spPr/>
        <p:txBody>
          <a:bodyPr/>
          <a:lstStyle/>
          <a:p>
            <a:r>
              <a:rPr lang="en-US" dirty="0"/>
              <a:t>MGMT 353 Fall 2021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dirty="0"/>
              <a:t>Assignments</a:t>
            </a:r>
          </a:p>
        </p:txBody>
      </p:sp>
      <p:sp>
        <p:nvSpPr>
          <p:cNvPr id="27654" name="Rectangle 3"/>
          <p:cNvSpPr>
            <a:spLocks noGrp="1" noChangeArrowheads="1"/>
          </p:cNvSpPr>
          <p:nvPr>
            <p:ph idx="1"/>
          </p:nvPr>
        </p:nvSpPr>
        <p:spPr/>
        <p:txBody>
          <a:bodyPr>
            <a:normAutofit/>
          </a:bodyPr>
          <a:lstStyle/>
          <a:p>
            <a:r>
              <a:rPr lang="en-US" dirty="0"/>
              <a:t>Assignments</a:t>
            </a:r>
          </a:p>
          <a:p>
            <a:pPr lvl="1"/>
            <a:r>
              <a:rPr lang="en-US" dirty="0"/>
              <a:t>To focus on main course topics		</a:t>
            </a:r>
          </a:p>
          <a:p>
            <a:pPr lvl="1"/>
            <a:r>
              <a:rPr lang="en-US" dirty="0"/>
              <a:t>Develop written communication skills</a:t>
            </a:r>
          </a:p>
          <a:p>
            <a:pPr lvl="1"/>
            <a:r>
              <a:rPr lang="en-US" dirty="0"/>
              <a:t>No emailed assignments, no print outs</a:t>
            </a:r>
          </a:p>
          <a:p>
            <a:r>
              <a:rPr lang="en-US" dirty="0"/>
              <a:t>Various exercises</a:t>
            </a:r>
          </a:p>
          <a:p>
            <a:pPr lvl="1"/>
            <a:r>
              <a:rPr lang="en-US" dirty="0"/>
              <a:t>To discuss and debate the process of innovation</a:t>
            </a:r>
          </a:p>
          <a:p>
            <a:pPr lvl="1"/>
            <a:r>
              <a:rPr lang="en-US" dirty="0"/>
              <a:t>Explore topics in course books</a:t>
            </a:r>
          </a:p>
          <a:p>
            <a:r>
              <a:rPr lang="en-US" dirty="0"/>
              <a:t>Late assignments are penalized</a:t>
            </a:r>
          </a:p>
        </p:txBody>
      </p:sp>
      <p:sp>
        <p:nvSpPr>
          <p:cNvPr id="8" name="Slide Number Placeholder 22"/>
          <p:cNvSpPr>
            <a:spLocks noGrp="1"/>
          </p:cNvSpPr>
          <p:nvPr>
            <p:ph type="sldNum" sz="quarter" idx="11"/>
          </p:nvPr>
        </p:nvSpPr>
        <p:spPr/>
        <p:txBody>
          <a:bodyPr/>
          <a:lstStyle/>
          <a:p>
            <a:fld id="{EB39C42E-3246-4B84-86CC-C2447A64F633}" type="slidenum">
              <a:rPr lang="en-US" smtClean="0"/>
              <a:pPr/>
              <a:t>10</a:t>
            </a:fld>
            <a:endParaRPr lang="en-US"/>
          </a:p>
        </p:txBody>
      </p:sp>
      <p:sp>
        <p:nvSpPr>
          <p:cNvPr id="7" name="Footer Placeholder 2"/>
          <p:cNvSpPr>
            <a:spLocks noGrp="1"/>
          </p:cNvSpPr>
          <p:nvPr>
            <p:ph type="ftr" sz="quarter" idx="12"/>
          </p:nvPr>
        </p:nvSpPr>
        <p:spPr/>
        <p:txBody>
          <a:bodyPr/>
          <a:lstStyle/>
          <a:p>
            <a:r>
              <a:rPr lang="en-US"/>
              <a:t>PgP  MGMT353</a:t>
            </a:r>
            <a:endParaRPr lang="en-US" dirty="0"/>
          </a:p>
        </p:txBody>
      </p:sp>
      <p:sp>
        <p:nvSpPr>
          <p:cNvPr id="27652" name="Footer Placeholder 4"/>
          <p:cNvSpPr txBox="1">
            <a:spLocks noGrp="1"/>
          </p:cNvSpPr>
          <p:nvPr/>
        </p:nvSpPr>
        <p:spPr bwMode="auto">
          <a:xfrm>
            <a:off x="609600" y="6248400"/>
            <a:ext cx="5421313" cy="365125"/>
          </a:xfrm>
          <a:prstGeom prst="rect">
            <a:avLst/>
          </a:prstGeom>
          <a:noFill/>
          <a:ln w="9525">
            <a:noFill/>
            <a:miter lim="800000"/>
            <a:headEnd/>
            <a:tailEnd/>
          </a:ln>
        </p:spPr>
        <p:txBody>
          <a:bodyPr anchor="ctr"/>
          <a:lstStyle/>
          <a:p>
            <a:pPr algn="r"/>
            <a:endParaRPr lang="en-US" sz="1400">
              <a:solidFill>
                <a:schemeClr val="tx2"/>
              </a:solidFill>
            </a:endParaRPr>
          </a:p>
        </p:txBody>
      </p:sp>
      <p:sp>
        <p:nvSpPr>
          <p:cNvPr id="6" name="Slide Number Placeholder 5"/>
          <p:cNvSpPr txBox="1">
            <a:spLocks noGrp="1"/>
          </p:cNvSpPr>
          <p:nvPr/>
        </p:nvSpPr>
        <p:spPr>
          <a:xfrm>
            <a:off x="0" y="1271588"/>
            <a:ext cx="533400" cy="244475"/>
          </a:xfrm>
          <a:prstGeom prst="rect">
            <a:avLst/>
          </a:prstGeom>
          <a:noFill/>
        </p:spPr>
        <p:txBody>
          <a:bodyPr anchor="ctr">
            <a:normAutofit fontScale="85000" lnSpcReduction="20000"/>
          </a:bodyPr>
          <a:lstStyle/>
          <a:p>
            <a:pPr algn="ctr">
              <a:defRPr/>
            </a:pPr>
            <a:fld id="{4BF152E6-06A6-4CA6-8B68-0F91E6B8577D}" type="slidenum">
              <a:rPr lang="en-US" sz="1400" b="1">
                <a:solidFill>
                  <a:srgbClr val="FFFFFF"/>
                </a:solidFill>
                <a:cs typeface="+mn-cs"/>
              </a:rPr>
              <a:pPr algn="ctr">
                <a:defRPr/>
              </a:pPr>
              <a:t>10</a:t>
            </a:fld>
            <a:endParaRPr lang="en-US" sz="1400" b="1">
              <a:solidFill>
                <a:srgbClr val="FFFFFF"/>
              </a:solidFill>
              <a:cs typeface="+mn-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228600" y="5257800"/>
            <a:ext cx="8229600" cy="1143000"/>
          </a:xfrm>
        </p:spPr>
        <p:txBody>
          <a:bodyPr/>
          <a:lstStyle/>
          <a:p>
            <a:r>
              <a:rPr lang="en-US" dirty="0"/>
              <a:t>Project1-</a:t>
            </a:r>
            <a:br>
              <a:rPr lang="en-US" dirty="0"/>
            </a:br>
            <a:r>
              <a:rPr lang="en-US" dirty="0"/>
              <a:t> Assignment Website</a:t>
            </a:r>
          </a:p>
        </p:txBody>
      </p:sp>
      <p:sp>
        <p:nvSpPr>
          <p:cNvPr id="26630" name="Rectangle 3"/>
          <p:cNvSpPr>
            <a:spLocks noGrp="1" noChangeArrowheads="1"/>
          </p:cNvSpPr>
          <p:nvPr>
            <p:ph idx="1"/>
          </p:nvPr>
        </p:nvSpPr>
        <p:spPr/>
        <p:txBody>
          <a:bodyPr/>
          <a:lstStyle/>
          <a:p>
            <a:r>
              <a:rPr lang="en-US" dirty="0"/>
              <a:t>Maintain website</a:t>
            </a:r>
          </a:p>
          <a:p>
            <a:r>
              <a:rPr lang="en-US" dirty="0"/>
              <a:t>Use to complete assignments and projects</a:t>
            </a:r>
          </a:p>
          <a:p>
            <a:r>
              <a:rPr lang="en-US" dirty="0"/>
              <a:t>Verify constants.js file</a:t>
            </a:r>
          </a:p>
        </p:txBody>
      </p:sp>
      <p:sp>
        <p:nvSpPr>
          <p:cNvPr id="8" name="Slide Number Placeholder 22"/>
          <p:cNvSpPr>
            <a:spLocks noGrp="1"/>
          </p:cNvSpPr>
          <p:nvPr>
            <p:ph type="sldNum" sz="quarter" idx="11"/>
          </p:nvPr>
        </p:nvSpPr>
        <p:spPr/>
        <p:txBody>
          <a:bodyPr/>
          <a:lstStyle/>
          <a:p>
            <a:fld id="{C809F25D-4BAD-44D5-AE77-9CE536F76CEA}" type="slidenum">
              <a:rPr lang="en-US" smtClean="0"/>
              <a:pPr/>
              <a:t>11</a:t>
            </a:fld>
            <a:endParaRPr lang="en-US"/>
          </a:p>
        </p:txBody>
      </p:sp>
      <p:sp>
        <p:nvSpPr>
          <p:cNvPr id="7" name="Footer Placeholder 2"/>
          <p:cNvSpPr>
            <a:spLocks noGrp="1"/>
          </p:cNvSpPr>
          <p:nvPr>
            <p:ph type="ftr" sz="quarter" idx="12"/>
          </p:nvPr>
        </p:nvSpPr>
        <p:spPr/>
        <p:txBody>
          <a:bodyPr/>
          <a:lstStyle/>
          <a:p>
            <a:r>
              <a:rPr lang="en-US"/>
              <a:t>PgP  MGMT353</a:t>
            </a:r>
            <a:endParaRPr lang="en-US" dirty="0"/>
          </a:p>
        </p:txBody>
      </p:sp>
      <p:sp>
        <p:nvSpPr>
          <p:cNvPr id="26628" name="Footer Placeholder 4"/>
          <p:cNvSpPr txBox="1">
            <a:spLocks noGrp="1"/>
          </p:cNvSpPr>
          <p:nvPr/>
        </p:nvSpPr>
        <p:spPr bwMode="auto">
          <a:xfrm>
            <a:off x="609600" y="6248400"/>
            <a:ext cx="5421313" cy="365125"/>
          </a:xfrm>
          <a:prstGeom prst="rect">
            <a:avLst/>
          </a:prstGeom>
          <a:noFill/>
          <a:ln w="9525">
            <a:noFill/>
            <a:miter lim="800000"/>
            <a:headEnd/>
            <a:tailEnd/>
          </a:ln>
        </p:spPr>
        <p:txBody>
          <a:bodyPr anchor="ctr"/>
          <a:lstStyle/>
          <a:p>
            <a:pPr algn="r"/>
            <a:endParaRPr lang="en-US" sz="1400">
              <a:solidFill>
                <a:schemeClr val="tx2"/>
              </a:solidFill>
            </a:endParaRPr>
          </a:p>
        </p:txBody>
      </p:sp>
      <p:sp>
        <p:nvSpPr>
          <p:cNvPr id="6" name="Slide Number Placeholder 5"/>
          <p:cNvSpPr txBox="1">
            <a:spLocks noGrp="1"/>
          </p:cNvSpPr>
          <p:nvPr/>
        </p:nvSpPr>
        <p:spPr>
          <a:xfrm>
            <a:off x="0" y="1271588"/>
            <a:ext cx="533400" cy="244475"/>
          </a:xfrm>
          <a:prstGeom prst="rect">
            <a:avLst/>
          </a:prstGeom>
          <a:noFill/>
        </p:spPr>
        <p:txBody>
          <a:bodyPr anchor="ctr">
            <a:normAutofit fontScale="85000" lnSpcReduction="20000"/>
          </a:bodyPr>
          <a:lstStyle/>
          <a:p>
            <a:pPr algn="ctr">
              <a:defRPr/>
            </a:pPr>
            <a:fld id="{D16F2B46-768D-46EB-AACD-4E896A15A876}" type="slidenum">
              <a:rPr lang="en-US" sz="1400" b="1">
                <a:solidFill>
                  <a:srgbClr val="FFFFFF"/>
                </a:solidFill>
                <a:cs typeface="+mn-cs"/>
              </a:rPr>
              <a:pPr algn="ctr">
                <a:defRPr/>
              </a:pPr>
              <a:t>11</a:t>
            </a:fld>
            <a:endParaRPr lang="en-US" sz="1400" b="1">
              <a:solidFill>
                <a:srgbClr val="FFFFFF"/>
              </a:solidFill>
              <a:cs typeface="+mn-cs"/>
            </a:endParaRPr>
          </a:p>
        </p:txBody>
      </p:sp>
    </p:spTree>
    <p:extLst>
      <p:ext uri="{BB962C8B-B14F-4D97-AF65-F5344CB8AC3E}">
        <p14:creationId xmlns:p14="http://schemas.microsoft.com/office/powerpoint/2010/main" val="18148454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228600" y="5257800"/>
            <a:ext cx="8229600" cy="1143000"/>
          </a:xfrm>
        </p:spPr>
        <p:txBody>
          <a:bodyPr/>
          <a:lstStyle/>
          <a:p>
            <a:r>
              <a:rPr lang="en-US" dirty="0"/>
              <a:t>Project2-</a:t>
            </a:r>
            <a:br>
              <a:rPr lang="en-US" dirty="0"/>
            </a:br>
            <a:r>
              <a:rPr lang="en-US" dirty="0"/>
              <a:t> Innovation Research</a:t>
            </a:r>
          </a:p>
        </p:txBody>
      </p:sp>
      <p:sp>
        <p:nvSpPr>
          <p:cNvPr id="26630" name="Rectangle 3"/>
          <p:cNvSpPr>
            <a:spLocks noGrp="1" noChangeArrowheads="1"/>
          </p:cNvSpPr>
          <p:nvPr>
            <p:ph idx="1"/>
          </p:nvPr>
        </p:nvSpPr>
        <p:spPr/>
        <p:txBody>
          <a:bodyPr/>
          <a:lstStyle/>
          <a:p>
            <a:r>
              <a:rPr lang="en-US" dirty="0"/>
              <a:t>Develop an ‘IoT’ based business model</a:t>
            </a:r>
          </a:p>
          <a:p>
            <a:r>
              <a:rPr lang="en-US" dirty="0"/>
              <a:t>Use Business Model Canvas methodology</a:t>
            </a:r>
          </a:p>
          <a:p>
            <a:r>
              <a:rPr lang="en-US" dirty="0"/>
              <a:t>Apply Project 3, 4 lessons </a:t>
            </a:r>
          </a:p>
        </p:txBody>
      </p:sp>
      <p:sp>
        <p:nvSpPr>
          <p:cNvPr id="8" name="Slide Number Placeholder 22"/>
          <p:cNvSpPr>
            <a:spLocks noGrp="1"/>
          </p:cNvSpPr>
          <p:nvPr>
            <p:ph type="sldNum" sz="quarter" idx="11"/>
          </p:nvPr>
        </p:nvSpPr>
        <p:spPr/>
        <p:txBody>
          <a:bodyPr/>
          <a:lstStyle/>
          <a:p>
            <a:fld id="{C809F25D-4BAD-44D5-AE77-9CE536F76CEA}" type="slidenum">
              <a:rPr lang="en-US" smtClean="0"/>
              <a:pPr/>
              <a:t>12</a:t>
            </a:fld>
            <a:endParaRPr lang="en-US"/>
          </a:p>
        </p:txBody>
      </p:sp>
      <p:sp>
        <p:nvSpPr>
          <p:cNvPr id="7" name="Footer Placeholder 2"/>
          <p:cNvSpPr>
            <a:spLocks noGrp="1"/>
          </p:cNvSpPr>
          <p:nvPr>
            <p:ph type="ftr" sz="quarter" idx="12"/>
          </p:nvPr>
        </p:nvSpPr>
        <p:spPr/>
        <p:txBody>
          <a:bodyPr/>
          <a:lstStyle/>
          <a:p>
            <a:r>
              <a:rPr lang="en-US"/>
              <a:t>PgP  MGMT353</a:t>
            </a:r>
            <a:endParaRPr lang="en-US" dirty="0"/>
          </a:p>
        </p:txBody>
      </p:sp>
      <p:sp>
        <p:nvSpPr>
          <p:cNvPr id="26628" name="Footer Placeholder 4"/>
          <p:cNvSpPr txBox="1">
            <a:spLocks noGrp="1"/>
          </p:cNvSpPr>
          <p:nvPr/>
        </p:nvSpPr>
        <p:spPr bwMode="auto">
          <a:xfrm>
            <a:off x="609600" y="6248400"/>
            <a:ext cx="5421313" cy="365125"/>
          </a:xfrm>
          <a:prstGeom prst="rect">
            <a:avLst/>
          </a:prstGeom>
          <a:noFill/>
          <a:ln w="9525">
            <a:noFill/>
            <a:miter lim="800000"/>
            <a:headEnd/>
            <a:tailEnd/>
          </a:ln>
        </p:spPr>
        <p:txBody>
          <a:bodyPr anchor="ctr"/>
          <a:lstStyle/>
          <a:p>
            <a:pPr algn="r"/>
            <a:endParaRPr lang="en-US" sz="1400">
              <a:solidFill>
                <a:schemeClr val="tx2"/>
              </a:solidFill>
            </a:endParaRPr>
          </a:p>
        </p:txBody>
      </p:sp>
      <p:sp>
        <p:nvSpPr>
          <p:cNvPr id="6" name="Slide Number Placeholder 5"/>
          <p:cNvSpPr txBox="1">
            <a:spLocks noGrp="1"/>
          </p:cNvSpPr>
          <p:nvPr/>
        </p:nvSpPr>
        <p:spPr>
          <a:xfrm>
            <a:off x="0" y="1271588"/>
            <a:ext cx="533400" cy="244475"/>
          </a:xfrm>
          <a:prstGeom prst="rect">
            <a:avLst/>
          </a:prstGeom>
          <a:noFill/>
        </p:spPr>
        <p:txBody>
          <a:bodyPr anchor="ctr">
            <a:normAutofit fontScale="85000" lnSpcReduction="20000"/>
          </a:bodyPr>
          <a:lstStyle/>
          <a:p>
            <a:pPr algn="ctr">
              <a:defRPr/>
            </a:pPr>
            <a:fld id="{D16F2B46-768D-46EB-AACD-4E896A15A876}" type="slidenum">
              <a:rPr lang="en-US" sz="1400" b="1">
                <a:solidFill>
                  <a:srgbClr val="FFFFFF"/>
                </a:solidFill>
                <a:cs typeface="+mn-cs"/>
              </a:rPr>
              <a:pPr algn="ctr">
                <a:defRPr/>
              </a:pPr>
              <a:t>12</a:t>
            </a:fld>
            <a:endParaRPr lang="en-US" sz="1400" b="1">
              <a:solidFill>
                <a:srgbClr val="FFFFFF"/>
              </a:solidFill>
              <a:cs typeface="+mn-cs"/>
            </a:endParaRPr>
          </a:p>
        </p:txBody>
      </p:sp>
    </p:spTree>
    <p:extLst>
      <p:ext uri="{BB962C8B-B14F-4D97-AF65-F5344CB8AC3E}">
        <p14:creationId xmlns:p14="http://schemas.microsoft.com/office/powerpoint/2010/main" val="9164700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228600" y="5257800"/>
            <a:ext cx="8229600" cy="1143000"/>
          </a:xfrm>
        </p:spPr>
        <p:txBody>
          <a:bodyPr/>
          <a:lstStyle/>
          <a:p>
            <a:r>
              <a:rPr lang="en-US" dirty="0"/>
              <a:t>Project3-</a:t>
            </a:r>
            <a:br>
              <a:rPr lang="en-US" dirty="0"/>
            </a:br>
            <a:r>
              <a:rPr lang="en-US" dirty="0"/>
              <a:t> Fostering Innovation</a:t>
            </a:r>
          </a:p>
        </p:txBody>
      </p:sp>
      <p:sp>
        <p:nvSpPr>
          <p:cNvPr id="26630" name="Rectangle 3"/>
          <p:cNvSpPr>
            <a:spLocks noGrp="1" noChangeArrowheads="1"/>
          </p:cNvSpPr>
          <p:nvPr>
            <p:ph idx="1"/>
          </p:nvPr>
        </p:nvSpPr>
        <p:spPr/>
        <p:txBody>
          <a:bodyPr/>
          <a:lstStyle/>
          <a:p>
            <a:r>
              <a:rPr lang="en-US" dirty="0"/>
              <a:t>Refine an IoT product/service</a:t>
            </a:r>
          </a:p>
          <a:p>
            <a:r>
              <a:rPr lang="en-US" dirty="0"/>
              <a:t>Use Fostering Innovation worksheets</a:t>
            </a:r>
          </a:p>
          <a:p>
            <a:r>
              <a:rPr lang="en-US" dirty="0"/>
              <a:t>Discuss with class members</a:t>
            </a:r>
          </a:p>
        </p:txBody>
      </p:sp>
      <p:sp>
        <p:nvSpPr>
          <p:cNvPr id="8" name="Slide Number Placeholder 22"/>
          <p:cNvSpPr>
            <a:spLocks noGrp="1"/>
          </p:cNvSpPr>
          <p:nvPr>
            <p:ph type="sldNum" sz="quarter" idx="11"/>
          </p:nvPr>
        </p:nvSpPr>
        <p:spPr/>
        <p:txBody>
          <a:bodyPr/>
          <a:lstStyle/>
          <a:p>
            <a:fld id="{C809F25D-4BAD-44D5-AE77-9CE536F76CEA}" type="slidenum">
              <a:rPr lang="en-US" smtClean="0"/>
              <a:pPr/>
              <a:t>13</a:t>
            </a:fld>
            <a:endParaRPr lang="en-US"/>
          </a:p>
        </p:txBody>
      </p:sp>
      <p:sp>
        <p:nvSpPr>
          <p:cNvPr id="7" name="Footer Placeholder 2"/>
          <p:cNvSpPr>
            <a:spLocks noGrp="1"/>
          </p:cNvSpPr>
          <p:nvPr>
            <p:ph type="ftr" sz="quarter" idx="12"/>
          </p:nvPr>
        </p:nvSpPr>
        <p:spPr/>
        <p:txBody>
          <a:bodyPr/>
          <a:lstStyle/>
          <a:p>
            <a:r>
              <a:rPr lang="en-US"/>
              <a:t>PgP  MGMT353</a:t>
            </a:r>
            <a:endParaRPr lang="en-US" dirty="0"/>
          </a:p>
        </p:txBody>
      </p:sp>
      <p:sp>
        <p:nvSpPr>
          <p:cNvPr id="26628" name="Footer Placeholder 4"/>
          <p:cNvSpPr txBox="1">
            <a:spLocks noGrp="1"/>
          </p:cNvSpPr>
          <p:nvPr/>
        </p:nvSpPr>
        <p:spPr bwMode="auto">
          <a:xfrm>
            <a:off x="609600" y="6248400"/>
            <a:ext cx="5421313" cy="365125"/>
          </a:xfrm>
          <a:prstGeom prst="rect">
            <a:avLst/>
          </a:prstGeom>
          <a:noFill/>
          <a:ln w="9525">
            <a:noFill/>
            <a:miter lim="800000"/>
            <a:headEnd/>
            <a:tailEnd/>
          </a:ln>
        </p:spPr>
        <p:txBody>
          <a:bodyPr anchor="ctr"/>
          <a:lstStyle/>
          <a:p>
            <a:pPr algn="r"/>
            <a:endParaRPr lang="en-US" sz="1400">
              <a:solidFill>
                <a:schemeClr val="tx2"/>
              </a:solidFill>
            </a:endParaRPr>
          </a:p>
        </p:txBody>
      </p:sp>
      <p:sp>
        <p:nvSpPr>
          <p:cNvPr id="6" name="Slide Number Placeholder 5"/>
          <p:cNvSpPr txBox="1">
            <a:spLocks noGrp="1"/>
          </p:cNvSpPr>
          <p:nvPr/>
        </p:nvSpPr>
        <p:spPr>
          <a:xfrm>
            <a:off x="0" y="1271588"/>
            <a:ext cx="533400" cy="244475"/>
          </a:xfrm>
          <a:prstGeom prst="rect">
            <a:avLst/>
          </a:prstGeom>
          <a:noFill/>
        </p:spPr>
        <p:txBody>
          <a:bodyPr anchor="ctr">
            <a:normAutofit fontScale="85000" lnSpcReduction="20000"/>
          </a:bodyPr>
          <a:lstStyle/>
          <a:p>
            <a:pPr algn="ctr">
              <a:defRPr/>
            </a:pPr>
            <a:fld id="{D16F2B46-768D-46EB-AACD-4E896A15A876}" type="slidenum">
              <a:rPr lang="en-US" sz="1400" b="1">
                <a:solidFill>
                  <a:srgbClr val="FFFFFF"/>
                </a:solidFill>
                <a:cs typeface="+mn-cs"/>
              </a:rPr>
              <a:pPr algn="ctr">
                <a:defRPr/>
              </a:pPr>
              <a:t>13</a:t>
            </a:fld>
            <a:endParaRPr lang="en-US" sz="1400" b="1">
              <a:solidFill>
                <a:srgbClr val="FFFFFF"/>
              </a:solidFill>
              <a:cs typeface="+mn-cs"/>
            </a:endParaRPr>
          </a:p>
        </p:txBody>
      </p:sp>
    </p:spTree>
    <p:extLst>
      <p:ext uri="{BB962C8B-B14F-4D97-AF65-F5344CB8AC3E}">
        <p14:creationId xmlns:p14="http://schemas.microsoft.com/office/powerpoint/2010/main" val="23019653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228600" y="5257800"/>
            <a:ext cx="8229600" cy="1143000"/>
          </a:xfrm>
        </p:spPr>
        <p:txBody>
          <a:bodyPr/>
          <a:lstStyle/>
          <a:p>
            <a:r>
              <a:rPr lang="en-US" dirty="0"/>
              <a:t>Project4-</a:t>
            </a:r>
            <a:br>
              <a:rPr lang="en-US" dirty="0"/>
            </a:br>
            <a:r>
              <a:rPr lang="en-US" dirty="0"/>
              <a:t> Practice Innovation</a:t>
            </a:r>
          </a:p>
        </p:txBody>
      </p:sp>
      <p:sp>
        <p:nvSpPr>
          <p:cNvPr id="26630" name="Rectangle 3"/>
          <p:cNvSpPr>
            <a:spLocks noGrp="1" noChangeArrowheads="1"/>
          </p:cNvSpPr>
          <p:nvPr>
            <p:ph idx="1"/>
          </p:nvPr>
        </p:nvSpPr>
        <p:spPr/>
        <p:txBody>
          <a:bodyPr/>
          <a:lstStyle/>
          <a:p>
            <a:r>
              <a:rPr lang="en-US" dirty="0"/>
              <a:t>Investigate IoT Technology</a:t>
            </a:r>
          </a:p>
          <a:p>
            <a:r>
              <a:rPr lang="en-US" dirty="0"/>
              <a:t>Investigate possible innovative products</a:t>
            </a:r>
          </a:p>
          <a:p>
            <a:r>
              <a:rPr lang="en-US" dirty="0"/>
              <a:t>Complete courses, submit summaries</a:t>
            </a:r>
          </a:p>
        </p:txBody>
      </p:sp>
      <p:sp>
        <p:nvSpPr>
          <p:cNvPr id="8" name="Slide Number Placeholder 22"/>
          <p:cNvSpPr>
            <a:spLocks noGrp="1"/>
          </p:cNvSpPr>
          <p:nvPr>
            <p:ph type="sldNum" sz="quarter" idx="11"/>
          </p:nvPr>
        </p:nvSpPr>
        <p:spPr/>
        <p:txBody>
          <a:bodyPr/>
          <a:lstStyle/>
          <a:p>
            <a:fld id="{C809F25D-4BAD-44D5-AE77-9CE536F76CEA}" type="slidenum">
              <a:rPr lang="en-US" smtClean="0"/>
              <a:pPr/>
              <a:t>14</a:t>
            </a:fld>
            <a:endParaRPr lang="en-US"/>
          </a:p>
        </p:txBody>
      </p:sp>
      <p:sp>
        <p:nvSpPr>
          <p:cNvPr id="7" name="Footer Placeholder 2"/>
          <p:cNvSpPr>
            <a:spLocks noGrp="1"/>
          </p:cNvSpPr>
          <p:nvPr>
            <p:ph type="ftr" sz="quarter" idx="12"/>
          </p:nvPr>
        </p:nvSpPr>
        <p:spPr/>
        <p:txBody>
          <a:bodyPr/>
          <a:lstStyle/>
          <a:p>
            <a:r>
              <a:rPr lang="en-US"/>
              <a:t>PgP  MGMT353</a:t>
            </a:r>
            <a:endParaRPr lang="en-US" dirty="0"/>
          </a:p>
        </p:txBody>
      </p:sp>
      <p:sp>
        <p:nvSpPr>
          <p:cNvPr id="26628" name="Footer Placeholder 4"/>
          <p:cNvSpPr txBox="1">
            <a:spLocks noGrp="1"/>
          </p:cNvSpPr>
          <p:nvPr/>
        </p:nvSpPr>
        <p:spPr bwMode="auto">
          <a:xfrm>
            <a:off x="609600" y="6248400"/>
            <a:ext cx="5421313" cy="365125"/>
          </a:xfrm>
          <a:prstGeom prst="rect">
            <a:avLst/>
          </a:prstGeom>
          <a:noFill/>
          <a:ln w="9525">
            <a:noFill/>
            <a:miter lim="800000"/>
            <a:headEnd/>
            <a:tailEnd/>
          </a:ln>
        </p:spPr>
        <p:txBody>
          <a:bodyPr anchor="ctr"/>
          <a:lstStyle/>
          <a:p>
            <a:pPr algn="r"/>
            <a:endParaRPr lang="en-US" sz="1400">
              <a:solidFill>
                <a:schemeClr val="tx2"/>
              </a:solidFill>
            </a:endParaRPr>
          </a:p>
        </p:txBody>
      </p:sp>
      <p:sp>
        <p:nvSpPr>
          <p:cNvPr id="6" name="Slide Number Placeholder 5"/>
          <p:cNvSpPr txBox="1">
            <a:spLocks noGrp="1"/>
          </p:cNvSpPr>
          <p:nvPr/>
        </p:nvSpPr>
        <p:spPr>
          <a:xfrm>
            <a:off x="0" y="1271588"/>
            <a:ext cx="533400" cy="244475"/>
          </a:xfrm>
          <a:prstGeom prst="rect">
            <a:avLst/>
          </a:prstGeom>
          <a:noFill/>
        </p:spPr>
        <p:txBody>
          <a:bodyPr anchor="ctr">
            <a:normAutofit fontScale="85000" lnSpcReduction="20000"/>
          </a:bodyPr>
          <a:lstStyle/>
          <a:p>
            <a:pPr algn="ctr">
              <a:defRPr/>
            </a:pPr>
            <a:fld id="{D16F2B46-768D-46EB-AACD-4E896A15A876}" type="slidenum">
              <a:rPr lang="en-US" sz="1400" b="1">
                <a:solidFill>
                  <a:srgbClr val="FFFFFF"/>
                </a:solidFill>
                <a:cs typeface="+mn-cs"/>
              </a:rPr>
              <a:pPr algn="ctr">
                <a:defRPr/>
              </a:pPr>
              <a:t>14</a:t>
            </a:fld>
            <a:endParaRPr lang="en-US" sz="1400" b="1">
              <a:solidFill>
                <a:srgbClr val="FFFFFF"/>
              </a:solidFill>
              <a:cs typeface="+mn-cs"/>
            </a:endParaRPr>
          </a:p>
        </p:txBody>
      </p:sp>
    </p:spTree>
    <p:extLst>
      <p:ext uri="{BB962C8B-B14F-4D97-AF65-F5344CB8AC3E}">
        <p14:creationId xmlns:p14="http://schemas.microsoft.com/office/powerpoint/2010/main" val="404492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t>Exam Notice</a:t>
            </a:r>
          </a:p>
        </p:txBody>
      </p:sp>
      <p:sp>
        <p:nvSpPr>
          <p:cNvPr id="29702" name="Rectangle 3"/>
          <p:cNvSpPr>
            <a:spLocks noGrp="1" noChangeArrowheads="1"/>
          </p:cNvSpPr>
          <p:nvPr>
            <p:ph idx="1"/>
          </p:nvPr>
        </p:nvSpPr>
        <p:spPr/>
        <p:txBody>
          <a:bodyPr/>
          <a:lstStyle/>
          <a:p>
            <a:r>
              <a:rPr lang="en-US" dirty="0"/>
              <a:t>Make sure that you have WSU network access and that you can connect to: </a:t>
            </a:r>
          </a:p>
          <a:p>
            <a:r>
              <a:rPr lang="en-US" dirty="0"/>
              <a:t>     \\store\classes\20223001988\</a:t>
            </a:r>
          </a:p>
          <a:p>
            <a:endParaRPr lang="en-US" dirty="0"/>
          </a:p>
          <a:p>
            <a:r>
              <a:rPr lang="en-US" dirty="0"/>
              <a:t>Why?  This is where you get exam files! (and publish Assignments)</a:t>
            </a:r>
          </a:p>
        </p:txBody>
      </p:sp>
      <p:sp>
        <p:nvSpPr>
          <p:cNvPr id="8" name="Slide Number Placeholder 22"/>
          <p:cNvSpPr>
            <a:spLocks noGrp="1"/>
          </p:cNvSpPr>
          <p:nvPr>
            <p:ph type="sldNum" sz="quarter" idx="11"/>
          </p:nvPr>
        </p:nvSpPr>
        <p:spPr/>
        <p:txBody>
          <a:bodyPr/>
          <a:lstStyle/>
          <a:p>
            <a:fld id="{594C797F-7C2D-4496-8DB6-1107136C5FB3}" type="slidenum">
              <a:rPr lang="en-US" smtClean="0"/>
              <a:pPr/>
              <a:t>15</a:t>
            </a:fld>
            <a:endParaRPr lang="en-US"/>
          </a:p>
        </p:txBody>
      </p:sp>
      <p:sp>
        <p:nvSpPr>
          <p:cNvPr id="7" name="Footer Placeholder 2"/>
          <p:cNvSpPr>
            <a:spLocks noGrp="1"/>
          </p:cNvSpPr>
          <p:nvPr>
            <p:ph type="ftr" sz="quarter" idx="12"/>
          </p:nvPr>
        </p:nvSpPr>
        <p:spPr/>
        <p:txBody>
          <a:bodyPr/>
          <a:lstStyle/>
          <a:p>
            <a:r>
              <a:rPr lang="en-US"/>
              <a:t>PgP  MGMT353</a:t>
            </a:r>
            <a:endParaRPr lang="en-US" dirty="0"/>
          </a:p>
        </p:txBody>
      </p:sp>
      <p:sp>
        <p:nvSpPr>
          <p:cNvPr id="29700" name="Footer Placeholder 4"/>
          <p:cNvSpPr txBox="1">
            <a:spLocks noGrp="1"/>
          </p:cNvSpPr>
          <p:nvPr/>
        </p:nvSpPr>
        <p:spPr bwMode="auto">
          <a:xfrm>
            <a:off x="609600" y="6248400"/>
            <a:ext cx="5421313" cy="365125"/>
          </a:xfrm>
          <a:prstGeom prst="rect">
            <a:avLst/>
          </a:prstGeom>
          <a:noFill/>
          <a:ln w="9525">
            <a:noFill/>
            <a:miter lim="800000"/>
            <a:headEnd/>
            <a:tailEnd/>
          </a:ln>
        </p:spPr>
        <p:txBody>
          <a:bodyPr anchor="ctr"/>
          <a:lstStyle/>
          <a:p>
            <a:pPr algn="r"/>
            <a:endParaRPr lang="en-US" sz="1400">
              <a:solidFill>
                <a:schemeClr val="tx2"/>
              </a:solidFill>
            </a:endParaRPr>
          </a:p>
        </p:txBody>
      </p:sp>
      <p:sp>
        <p:nvSpPr>
          <p:cNvPr id="6" name="Slide Number Placeholder 5"/>
          <p:cNvSpPr txBox="1">
            <a:spLocks noGrp="1"/>
          </p:cNvSpPr>
          <p:nvPr/>
        </p:nvSpPr>
        <p:spPr>
          <a:xfrm>
            <a:off x="0" y="1271588"/>
            <a:ext cx="533400" cy="244475"/>
          </a:xfrm>
          <a:prstGeom prst="rect">
            <a:avLst/>
          </a:prstGeom>
          <a:noFill/>
        </p:spPr>
        <p:txBody>
          <a:bodyPr anchor="ctr">
            <a:normAutofit fontScale="85000" lnSpcReduction="20000"/>
          </a:bodyPr>
          <a:lstStyle/>
          <a:p>
            <a:pPr algn="ctr">
              <a:defRPr/>
            </a:pPr>
            <a:fld id="{08C1F7C2-7299-4283-A251-FAD8CC2FCA30}" type="slidenum">
              <a:rPr lang="en-US" sz="1400" b="1">
                <a:solidFill>
                  <a:srgbClr val="FFFFFF"/>
                </a:solidFill>
                <a:cs typeface="+mn-cs"/>
              </a:rPr>
              <a:pPr algn="ctr">
                <a:defRPr/>
              </a:pPr>
              <a:t>15</a:t>
            </a:fld>
            <a:endParaRPr lang="en-US" sz="1400" b="1">
              <a:solidFill>
                <a:srgbClr val="FFFFFF"/>
              </a:solidFill>
              <a:cs typeface="+mn-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t>Final</a:t>
            </a:r>
          </a:p>
        </p:txBody>
      </p:sp>
      <p:sp>
        <p:nvSpPr>
          <p:cNvPr id="31750" name="Rectangle 3"/>
          <p:cNvSpPr>
            <a:spLocks noGrp="1" noChangeArrowheads="1"/>
          </p:cNvSpPr>
          <p:nvPr>
            <p:ph idx="1"/>
          </p:nvPr>
        </p:nvSpPr>
        <p:spPr/>
        <p:txBody>
          <a:bodyPr/>
          <a:lstStyle/>
          <a:p>
            <a:r>
              <a:rPr lang="en-US"/>
              <a:t>Written, 2 hours</a:t>
            </a:r>
          </a:p>
          <a:p>
            <a:r>
              <a:rPr lang="en-US"/>
              <a:t>Cumulative, test knowledge of information technology project concepts</a:t>
            </a:r>
          </a:p>
          <a:p>
            <a:r>
              <a:rPr lang="en-US"/>
              <a:t>Open book, open notes</a:t>
            </a:r>
            <a:endParaRPr lang="en-US" dirty="0"/>
          </a:p>
        </p:txBody>
      </p:sp>
      <p:sp>
        <p:nvSpPr>
          <p:cNvPr id="8" name="Slide Number Placeholder 22"/>
          <p:cNvSpPr>
            <a:spLocks noGrp="1"/>
          </p:cNvSpPr>
          <p:nvPr>
            <p:ph type="sldNum" sz="quarter" idx="11"/>
          </p:nvPr>
        </p:nvSpPr>
        <p:spPr/>
        <p:txBody>
          <a:bodyPr/>
          <a:lstStyle/>
          <a:p>
            <a:fld id="{F1DA266E-DA04-444E-AD8C-E747169BABDA}" type="slidenum">
              <a:rPr lang="en-US" smtClean="0"/>
              <a:pPr/>
              <a:t>16</a:t>
            </a:fld>
            <a:endParaRPr lang="en-US"/>
          </a:p>
        </p:txBody>
      </p:sp>
      <p:sp>
        <p:nvSpPr>
          <p:cNvPr id="7" name="Footer Placeholder 2"/>
          <p:cNvSpPr>
            <a:spLocks noGrp="1"/>
          </p:cNvSpPr>
          <p:nvPr>
            <p:ph type="ftr" sz="quarter" idx="12"/>
          </p:nvPr>
        </p:nvSpPr>
        <p:spPr/>
        <p:txBody>
          <a:bodyPr/>
          <a:lstStyle/>
          <a:p>
            <a:r>
              <a:rPr lang="en-US"/>
              <a:t>PgP  MGMT353</a:t>
            </a:r>
            <a:endParaRPr lang="en-US" dirty="0"/>
          </a:p>
        </p:txBody>
      </p:sp>
      <p:sp>
        <p:nvSpPr>
          <p:cNvPr id="31748" name="Footer Placeholder 4"/>
          <p:cNvSpPr txBox="1">
            <a:spLocks noGrp="1"/>
          </p:cNvSpPr>
          <p:nvPr/>
        </p:nvSpPr>
        <p:spPr bwMode="auto">
          <a:xfrm>
            <a:off x="609600" y="6248400"/>
            <a:ext cx="5421313" cy="365125"/>
          </a:xfrm>
          <a:prstGeom prst="rect">
            <a:avLst/>
          </a:prstGeom>
          <a:noFill/>
          <a:ln w="9525">
            <a:noFill/>
            <a:miter lim="800000"/>
            <a:headEnd/>
            <a:tailEnd/>
          </a:ln>
        </p:spPr>
        <p:txBody>
          <a:bodyPr anchor="ctr"/>
          <a:lstStyle/>
          <a:p>
            <a:pPr algn="r"/>
            <a:endParaRPr lang="en-US" sz="1400">
              <a:solidFill>
                <a:schemeClr val="tx2"/>
              </a:solidFill>
            </a:endParaRPr>
          </a:p>
        </p:txBody>
      </p:sp>
      <p:sp>
        <p:nvSpPr>
          <p:cNvPr id="6" name="Slide Number Placeholder 5"/>
          <p:cNvSpPr txBox="1">
            <a:spLocks noGrp="1"/>
          </p:cNvSpPr>
          <p:nvPr/>
        </p:nvSpPr>
        <p:spPr>
          <a:xfrm>
            <a:off x="0" y="1271588"/>
            <a:ext cx="533400" cy="244475"/>
          </a:xfrm>
          <a:prstGeom prst="rect">
            <a:avLst/>
          </a:prstGeom>
          <a:noFill/>
        </p:spPr>
        <p:txBody>
          <a:bodyPr anchor="ctr">
            <a:normAutofit fontScale="85000" lnSpcReduction="20000"/>
          </a:bodyPr>
          <a:lstStyle/>
          <a:p>
            <a:pPr algn="ctr">
              <a:defRPr/>
            </a:pPr>
            <a:fld id="{56A24C01-A54F-4257-9FA1-76B301E91E2E}" type="slidenum">
              <a:rPr lang="en-US" sz="1400" b="1">
                <a:solidFill>
                  <a:srgbClr val="FFFFFF"/>
                </a:solidFill>
                <a:cs typeface="+mn-cs"/>
              </a:rPr>
              <a:pPr algn="ctr">
                <a:defRPr/>
              </a:pPr>
              <a:t>16</a:t>
            </a:fld>
            <a:endParaRPr lang="en-US" sz="1400" b="1">
              <a:solidFill>
                <a:srgbClr val="FFFFFF"/>
              </a:solidFill>
              <a:cs typeface="+mn-c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dirty="0"/>
              <a:t>Grading</a:t>
            </a:r>
          </a:p>
        </p:txBody>
      </p:sp>
      <p:sp>
        <p:nvSpPr>
          <p:cNvPr id="33798" name="Rectangle 3"/>
          <p:cNvSpPr>
            <a:spLocks noGrp="1" noChangeArrowheads="1"/>
          </p:cNvSpPr>
          <p:nvPr>
            <p:ph idx="1"/>
          </p:nvPr>
        </p:nvSpPr>
        <p:spPr/>
        <p:txBody>
          <a:bodyPr/>
          <a:lstStyle/>
          <a:p>
            <a:r>
              <a:rPr lang="en-US" dirty="0"/>
              <a:t>Grading is weighted, based on:</a:t>
            </a:r>
          </a:p>
          <a:p>
            <a:pPr lvl="1"/>
            <a:r>
              <a:rPr lang="en-US" dirty="0"/>
              <a:t>70%	Assignments</a:t>
            </a:r>
          </a:p>
          <a:p>
            <a:pPr lvl="1"/>
            <a:r>
              <a:rPr lang="en-US" dirty="0"/>
              <a:t>10%   	Project 2-Innovation Project</a:t>
            </a:r>
          </a:p>
          <a:p>
            <a:pPr lvl="1"/>
            <a:r>
              <a:rPr lang="en-US" dirty="0"/>
              <a:t>10%	Project 3-Fostering Innovation</a:t>
            </a:r>
          </a:p>
          <a:p>
            <a:pPr lvl="1"/>
            <a:r>
              <a:rPr lang="en-US" dirty="0"/>
              <a:t>10%	Final</a:t>
            </a:r>
          </a:p>
        </p:txBody>
      </p:sp>
      <p:sp>
        <p:nvSpPr>
          <p:cNvPr id="8" name="Slide Number Placeholder 22"/>
          <p:cNvSpPr>
            <a:spLocks noGrp="1"/>
          </p:cNvSpPr>
          <p:nvPr>
            <p:ph type="sldNum" sz="quarter" idx="11"/>
          </p:nvPr>
        </p:nvSpPr>
        <p:spPr/>
        <p:txBody>
          <a:bodyPr/>
          <a:lstStyle/>
          <a:p>
            <a:fld id="{6B9774F1-1636-4AB8-9528-67B8506FFEBA}" type="slidenum">
              <a:rPr lang="en-US" smtClean="0"/>
              <a:pPr/>
              <a:t>17</a:t>
            </a:fld>
            <a:endParaRPr lang="en-US"/>
          </a:p>
        </p:txBody>
      </p:sp>
      <p:sp>
        <p:nvSpPr>
          <p:cNvPr id="7" name="Footer Placeholder 2"/>
          <p:cNvSpPr>
            <a:spLocks noGrp="1"/>
          </p:cNvSpPr>
          <p:nvPr>
            <p:ph type="ftr" sz="quarter" idx="12"/>
          </p:nvPr>
        </p:nvSpPr>
        <p:spPr/>
        <p:txBody>
          <a:bodyPr/>
          <a:lstStyle/>
          <a:p>
            <a:r>
              <a:rPr lang="en-US"/>
              <a:t>PgP  MGMT353</a:t>
            </a:r>
            <a:endParaRPr lang="en-US" dirty="0"/>
          </a:p>
        </p:txBody>
      </p:sp>
      <p:sp>
        <p:nvSpPr>
          <p:cNvPr id="33796" name="Footer Placeholder 4"/>
          <p:cNvSpPr txBox="1">
            <a:spLocks noGrp="1"/>
          </p:cNvSpPr>
          <p:nvPr/>
        </p:nvSpPr>
        <p:spPr bwMode="auto">
          <a:xfrm>
            <a:off x="609600" y="6248400"/>
            <a:ext cx="5421313" cy="365125"/>
          </a:xfrm>
          <a:prstGeom prst="rect">
            <a:avLst/>
          </a:prstGeom>
          <a:noFill/>
          <a:ln w="9525">
            <a:noFill/>
            <a:miter lim="800000"/>
            <a:headEnd/>
            <a:tailEnd/>
          </a:ln>
        </p:spPr>
        <p:txBody>
          <a:bodyPr anchor="ctr"/>
          <a:lstStyle/>
          <a:p>
            <a:pPr algn="r"/>
            <a:endParaRPr lang="en-US" sz="1400">
              <a:solidFill>
                <a:schemeClr val="tx2"/>
              </a:solidFill>
            </a:endParaRPr>
          </a:p>
        </p:txBody>
      </p:sp>
      <p:sp>
        <p:nvSpPr>
          <p:cNvPr id="6" name="Slide Number Placeholder 5"/>
          <p:cNvSpPr txBox="1">
            <a:spLocks noGrp="1"/>
          </p:cNvSpPr>
          <p:nvPr/>
        </p:nvSpPr>
        <p:spPr>
          <a:xfrm>
            <a:off x="0" y="1271588"/>
            <a:ext cx="533400" cy="244475"/>
          </a:xfrm>
          <a:prstGeom prst="rect">
            <a:avLst/>
          </a:prstGeom>
          <a:noFill/>
        </p:spPr>
        <p:txBody>
          <a:bodyPr anchor="ctr">
            <a:normAutofit fontScale="85000" lnSpcReduction="20000"/>
          </a:bodyPr>
          <a:lstStyle/>
          <a:p>
            <a:pPr algn="ctr">
              <a:defRPr/>
            </a:pPr>
            <a:fld id="{718CD151-51D2-433A-921E-4236613637F9}" type="slidenum">
              <a:rPr lang="en-US" sz="1400" b="1">
                <a:solidFill>
                  <a:srgbClr val="FFFFFF"/>
                </a:solidFill>
                <a:cs typeface="+mn-cs"/>
              </a:rPr>
              <a:pPr algn="ctr">
                <a:defRPr/>
              </a:pPr>
              <a:t>17</a:t>
            </a:fld>
            <a:endParaRPr lang="en-US" sz="1400" b="1">
              <a:solidFill>
                <a:srgbClr val="FFFFFF"/>
              </a:solidFill>
              <a:cs typeface="+mn-c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t>Final Grade</a:t>
            </a:r>
          </a:p>
        </p:txBody>
      </p:sp>
      <p:sp>
        <p:nvSpPr>
          <p:cNvPr id="34822" name="Rectangle 3"/>
          <p:cNvSpPr>
            <a:spLocks noGrp="1" noChangeArrowheads="1"/>
          </p:cNvSpPr>
          <p:nvPr>
            <p:ph idx="1"/>
          </p:nvPr>
        </p:nvSpPr>
        <p:spPr/>
        <p:txBody>
          <a:bodyPr/>
          <a:lstStyle/>
          <a:p>
            <a:r>
              <a:rPr lang="en-US"/>
              <a:t> Based on 100 total points</a:t>
            </a:r>
          </a:p>
          <a:p>
            <a:r>
              <a:rPr lang="en-US"/>
              <a:t>A   90% or greater</a:t>
            </a:r>
          </a:p>
          <a:p>
            <a:r>
              <a:rPr lang="en-US"/>
              <a:t>B   80 to 89%</a:t>
            </a:r>
          </a:p>
          <a:p>
            <a:r>
              <a:rPr lang="en-US"/>
              <a:t>C   70 to 79%</a:t>
            </a:r>
          </a:p>
          <a:p>
            <a:r>
              <a:rPr lang="en-US"/>
              <a:t>D   60 to 69%</a:t>
            </a:r>
          </a:p>
          <a:p>
            <a:r>
              <a:rPr lang="en-US"/>
              <a:t>F   less than 59%</a:t>
            </a:r>
            <a:endParaRPr lang="en-US" dirty="0"/>
          </a:p>
        </p:txBody>
      </p:sp>
      <p:sp>
        <p:nvSpPr>
          <p:cNvPr id="8" name="Slide Number Placeholder 22"/>
          <p:cNvSpPr>
            <a:spLocks noGrp="1"/>
          </p:cNvSpPr>
          <p:nvPr>
            <p:ph type="sldNum" sz="quarter" idx="11"/>
          </p:nvPr>
        </p:nvSpPr>
        <p:spPr/>
        <p:txBody>
          <a:bodyPr/>
          <a:lstStyle/>
          <a:p>
            <a:fld id="{90CEBD8F-95A1-4276-9664-8268B5BEACF4}" type="slidenum">
              <a:rPr lang="en-US" smtClean="0"/>
              <a:pPr/>
              <a:t>18</a:t>
            </a:fld>
            <a:endParaRPr lang="en-US"/>
          </a:p>
        </p:txBody>
      </p:sp>
      <p:sp>
        <p:nvSpPr>
          <p:cNvPr id="7" name="Footer Placeholder 2"/>
          <p:cNvSpPr>
            <a:spLocks noGrp="1"/>
          </p:cNvSpPr>
          <p:nvPr>
            <p:ph type="ftr" sz="quarter" idx="12"/>
          </p:nvPr>
        </p:nvSpPr>
        <p:spPr/>
        <p:txBody>
          <a:bodyPr/>
          <a:lstStyle/>
          <a:p>
            <a:r>
              <a:rPr lang="en-US"/>
              <a:t>PgP  MGMT353</a:t>
            </a:r>
            <a:endParaRPr lang="en-US" dirty="0"/>
          </a:p>
        </p:txBody>
      </p:sp>
      <p:sp>
        <p:nvSpPr>
          <p:cNvPr id="34820" name="Footer Placeholder 4"/>
          <p:cNvSpPr txBox="1">
            <a:spLocks noGrp="1"/>
          </p:cNvSpPr>
          <p:nvPr/>
        </p:nvSpPr>
        <p:spPr bwMode="auto">
          <a:xfrm>
            <a:off x="609600" y="6248400"/>
            <a:ext cx="5421313" cy="365125"/>
          </a:xfrm>
          <a:prstGeom prst="rect">
            <a:avLst/>
          </a:prstGeom>
          <a:noFill/>
          <a:ln w="9525">
            <a:noFill/>
            <a:miter lim="800000"/>
            <a:headEnd/>
            <a:tailEnd/>
          </a:ln>
        </p:spPr>
        <p:txBody>
          <a:bodyPr anchor="ctr"/>
          <a:lstStyle/>
          <a:p>
            <a:pPr algn="r"/>
            <a:endParaRPr lang="en-US" sz="1400">
              <a:solidFill>
                <a:schemeClr val="tx2"/>
              </a:solidFill>
            </a:endParaRPr>
          </a:p>
        </p:txBody>
      </p:sp>
      <p:sp>
        <p:nvSpPr>
          <p:cNvPr id="6" name="Slide Number Placeholder 5"/>
          <p:cNvSpPr txBox="1">
            <a:spLocks noGrp="1"/>
          </p:cNvSpPr>
          <p:nvPr/>
        </p:nvSpPr>
        <p:spPr>
          <a:xfrm>
            <a:off x="0" y="1271588"/>
            <a:ext cx="533400" cy="244475"/>
          </a:xfrm>
          <a:prstGeom prst="rect">
            <a:avLst/>
          </a:prstGeom>
          <a:noFill/>
        </p:spPr>
        <p:txBody>
          <a:bodyPr anchor="ctr">
            <a:normAutofit fontScale="85000" lnSpcReduction="20000"/>
          </a:bodyPr>
          <a:lstStyle/>
          <a:p>
            <a:pPr algn="ctr">
              <a:defRPr/>
            </a:pPr>
            <a:fld id="{EBBC37FE-5040-405D-9354-8CCB49475E47}" type="slidenum">
              <a:rPr lang="en-US" sz="1400" b="1">
                <a:solidFill>
                  <a:srgbClr val="FFFFFF"/>
                </a:solidFill>
                <a:cs typeface="+mn-cs"/>
              </a:rPr>
              <a:pPr algn="ctr">
                <a:defRPr/>
              </a:pPr>
              <a:t>18</a:t>
            </a:fld>
            <a:endParaRPr lang="en-US" sz="1400" b="1">
              <a:solidFill>
                <a:srgbClr val="FFFFFF"/>
              </a:solidFill>
              <a:cs typeface="+mn-c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dirty="0"/>
              <a:t>Grading</a:t>
            </a:r>
          </a:p>
        </p:txBody>
      </p:sp>
      <p:sp>
        <p:nvSpPr>
          <p:cNvPr id="35846" name="Rectangle 3"/>
          <p:cNvSpPr>
            <a:spLocks noGrp="1" noChangeArrowheads="1"/>
          </p:cNvSpPr>
          <p:nvPr>
            <p:ph idx="1"/>
          </p:nvPr>
        </p:nvSpPr>
        <p:spPr/>
        <p:txBody>
          <a:bodyPr/>
          <a:lstStyle/>
          <a:p>
            <a:endParaRPr lang="en-US" dirty="0"/>
          </a:p>
          <a:p>
            <a:r>
              <a:rPr lang="en-US" dirty="0"/>
              <a:t>Late Assignments are penalized!</a:t>
            </a:r>
          </a:p>
          <a:p>
            <a:pPr lvl="1"/>
            <a:r>
              <a:rPr lang="en-US" dirty="0"/>
              <a:t>One chance at end of semester to plead your case</a:t>
            </a:r>
          </a:p>
          <a:p>
            <a:pPr lvl="1"/>
            <a:r>
              <a:rPr lang="en-US" dirty="0"/>
              <a:t>See </a:t>
            </a:r>
            <a:r>
              <a:rPr lang="en-US"/>
              <a:t>D2L Announcement</a:t>
            </a:r>
            <a:endParaRPr lang="en-US" dirty="0"/>
          </a:p>
          <a:p>
            <a:r>
              <a:rPr lang="en-US" dirty="0"/>
              <a:t>No make-up exams!</a:t>
            </a:r>
          </a:p>
          <a:p>
            <a:r>
              <a:rPr lang="en-US" dirty="0"/>
              <a:t>No extra credit!</a:t>
            </a:r>
          </a:p>
          <a:p>
            <a:r>
              <a:rPr lang="en-US" dirty="0"/>
              <a:t>Professor Paulson does not give out grades</a:t>
            </a:r>
          </a:p>
          <a:p>
            <a:r>
              <a:rPr lang="en-US" dirty="0"/>
              <a:t>Students earn grades!</a:t>
            </a:r>
          </a:p>
          <a:p>
            <a:endParaRPr lang="en-US" dirty="0"/>
          </a:p>
        </p:txBody>
      </p:sp>
      <p:sp>
        <p:nvSpPr>
          <p:cNvPr id="8" name="Slide Number Placeholder 22"/>
          <p:cNvSpPr>
            <a:spLocks noGrp="1"/>
          </p:cNvSpPr>
          <p:nvPr>
            <p:ph type="sldNum" sz="quarter" idx="11"/>
          </p:nvPr>
        </p:nvSpPr>
        <p:spPr/>
        <p:txBody>
          <a:bodyPr/>
          <a:lstStyle/>
          <a:p>
            <a:fld id="{F0B32EE7-DAE6-4055-B37B-FFF74D89DA54}" type="slidenum">
              <a:rPr lang="en-US" smtClean="0"/>
              <a:pPr/>
              <a:t>19</a:t>
            </a:fld>
            <a:endParaRPr lang="en-US"/>
          </a:p>
        </p:txBody>
      </p:sp>
      <p:sp>
        <p:nvSpPr>
          <p:cNvPr id="7" name="Footer Placeholder 2"/>
          <p:cNvSpPr>
            <a:spLocks noGrp="1"/>
          </p:cNvSpPr>
          <p:nvPr>
            <p:ph type="ftr" sz="quarter" idx="12"/>
          </p:nvPr>
        </p:nvSpPr>
        <p:spPr/>
        <p:txBody>
          <a:bodyPr/>
          <a:lstStyle/>
          <a:p>
            <a:r>
              <a:rPr lang="en-US"/>
              <a:t>PgP  MGMT353</a:t>
            </a:r>
            <a:endParaRPr lang="en-US" dirty="0"/>
          </a:p>
        </p:txBody>
      </p:sp>
      <p:sp>
        <p:nvSpPr>
          <p:cNvPr id="35844" name="Footer Placeholder 4"/>
          <p:cNvSpPr txBox="1">
            <a:spLocks noGrp="1"/>
          </p:cNvSpPr>
          <p:nvPr/>
        </p:nvSpPr>
        <p:spPr bwMode="auto">
          <a:xfrm>
            <a:off x="609600" y="6248400"/>
            <a:ext cx="5421313" cy="365125"/>
          </a:xfrm>
          <a:prstGeom prst="rect">
            <a:avLst/>
          </a:prstGeom>
          <a:noFill/>
          <a:ln w="9525">
            <a:noFill/>
            <a:miter lim="800000"/>
            <a:headEnd/>
            <a:tailEnd/>
          </a:ln>
        </p:spPr>
        <p:txBody>
          <a:bodyPr anchor="ctr"/>
          <a:lstStyle/>
          <a:p>
            <a:pPr algn="r"/>
            <a:endParaRPr lang="en-US" sz="1400">
              <a:solidFill>
                <a:schemeClr val="tx2"/>
              </a:solidFill>
            </a:endParaRPr>
          </a:p>
        </p:txBody>
      </p:sp>
      <p:sp>
        <p:nvSpPr>
          <p:cNvPr id="6" name="Slide Number Placeholder 5"/>
          <p:cNvSpPr txBox="1">
            <a:spLocks noGrp="1"/>
          </p:cNvSpPr>
          <p:nvPr/>
        </p:nvSpPr>
        <p:spPr>
          <a:xfrm>
            <a:off x="0" y="1271588"/>
            <a:ext cx="533400" cy="244475"/>
          </a:xfrm>
          <a:prstGeom prst="rect">
            <a:avLst/>
          </a:prstGeom>
          <a:noFill/>
        </p:spPr>
        <p:txBody>
          <a:bodyPr anchor="ctr">
            <a:normAutofit fontScale="85000" lnSpcReduction="20000"/>
          </a:bodyPr>
          <a:lstStyle/>
          <a:p>
            <a:pPr algn="ctr">
              <a:defRPr/>
            </a:pPr>
            <a:fld id="{962193F4-E7C6-4019-9046-796DFFA876FE}" type="slidenum">
              <a:rPr lang="en-US" sz="1400" b="1">
                <a:solidFill>
                  <a:srgbClr val="FFFFFF"/>
                </a:solidFill>
                <a:cs typeface="+mn-cs"/>
              </a:rPr>
              <a:pPr algn="ctr">
                <a:defRPr/>
              </a:pPr>
              <a:t>19</a:t>
            </a:fld>
            <a:endParaRPr lang="en-US" sz="1400" b="1">
              <a:solidFill>
                <a:srgbClr val="FFFFFF"/>
              </a:solidFill>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Class Overview</a:t>
            </a:r>
            <a:endParaRPr lang="en-US" dirty="0"/>
          </a:p>
        </p:txBody>
      </p:sp>
      <p:sp>
        <p:nvSpPr>
          <p:cNvPr id="12294" name="Rectangle 3"/>
          <p:cNvSpPr>
            <a:spLocks noGrp="1" noChangeArrowheads="1"/>
          </p:cNvSpPr>
          <p:nvPr>
            <p:ph idx="1"/>
          </p:nvPr>
        </p:nvSpPr>
        <p:spPr/>
        <p:txBody>
          <a:bodyPr/>
          <a:lstStyle/>
          <a:p>
            <a:r>
              <a:rPr lang="en-US" dirty="0"/>
              <a:t>Office:  Somsen 303</a:t>
            </a:r>
          </a:p>
          <a:p>
            <a:r>
              <a:rPr lang="en-US" dirty="0"/>
              <a:t>Physical classroom: Somsen 301</a:t>
            </a:r>
          </a:p>
          <a:p>
            <a:r>
              <a:rPr lang="en-US" dirty="0"/>
              <a:t>Course Web Site:</a:t>
            </a:r>
          </a:p>
          <a:p>
            <a:pPr lvl="1"/>
            <a:r>
              <a:rPr lang="en-US" dirty="0">
                <a:hlinkClick r:id="rId3"/>
              </a:rPr>
              <a:t>http://eprofessor.azurewebsites.net/MGMT353O/</a:t>
            </a:r>
            <a:endParaRPr lang="en-US" dirty="0"/>
          </a:p>
          <a:p>
            <a:r>
              <a:rPr lang="en-US" dirty="0"/>
              <a:t>D2L:  </a:t>
            </a:r>
          </a:p>
          <a:p>
            <a:pPr lvl="1"/>
            <a:r>
              <a:rPr lang="en-US" dirty="0">
                <a:hlinkClick r:id="rId4"/>
              </a:rPr>
              <a:t>https://winona.learn.minnstate.edu/</a:t>
            </a:r>
            <a:r>
              <a:rPr lang="en-US" dirty="0"/>
              <a:t> </a:t>
            </a:r>
          </a:p>
          <a:p>
            <a:r>
              <a:rPr lang="en-US" dirty="0"/>
              <a:t>Office hours: on </a:t>
            </a:r>
            <a:r>
              <a:rPr lang="en-US" dirty="0">
                <a:hlinkClick r:id="rId5"/>
              </a:rPr>
              <a:t>website</a:t>
            </a:r>
            <a:endParaRPr lang="en-US" dirty="0"/>
          </a:p>
        </p:txBody>
      </p:sp>
      <p:sp>
        <p:nvSpPr>
          <p:cNvPr id="8" name="Slide Number Placeholder 22"/>
          <p:cNvSpPr>
            <a:spLocks noGrp="1"/>
          </p:cNvSpPr>
          <p:nvPr>
            <p:ph type="sldNum" sz="quarter" idx="11"/>
          </p:nvPr>
        </p:nvSpPr>
        <p:spPr/>
        <p:txBody>
          <a:bodyPr/>
          <a:lstStyle/>
          <a:p>
            <a:fld id="{5083D6A0-C5A8-4B3C-BCA3-DA04DCCCFA13}" type="slidenum">
              <a:rPr lang="en-US" smtClean="0"/>
              <a:pPr/>
              <a:t>2</a:t>
            </a:fld>
            <a:endParaRPr lang="en-US"/>
          </a:p>
        </p:txBody>
      </p:sp>
      <p:sp>
        <p:nvSpPr>
          <p:cNvPr id="7" name="Footer Placeholder 2"/>
          <p:cNvSpPr>
            <a:spLocks noGrp="1"/>
          </p:cNvSpPr>
          <p:nvPr>
            <p:ph type="ftr" sz="quarter" idx="12"/>
          </p:nvPr>
        </p:nvSpPr>
        <p:spPr/>
        <p:txBody>
          <a:bodyPr/>
          <a:lstStyle/>
          <a:p>
            <a:r>
              <a:rPr lang="en-US"/>
              <a:t>PgP  MGMT353</a:t>
            </a:r>
            <a:endParaRPr lang="en-US" dirty="0"/>
          </a:p>
        </p:txBody>
      </p:sp>
      <p:sp>
        <p:nvSpPr>
          <p:cNvPr id="12292" name="Footer Placeholder 4"/>
          <p:cNvSpPr txBox="1">
            <a:spLocks noGrp="1"/>
          </p:cNvSpPr>
          <p:nvPr/>
        </p:nvSpPr>
        <p:spPr bwMode="auto">
          <a:xfrm>
            <a:off x="609600" y="6248400"/>
            <a:ext cx="5421313" cy="365125"/>
          </a:xfrm>
          <a:prstGeom prst="rect">
            <a:avLst/>
          </a:prstGeom>
          <a:noFill/>
          <a:ln w="9525">
            <a:noFill/>
            <a:miter lim="800000"/>
            <a:headEnd/>
            <a:tailEnd/>
          </a:ln>
        </p:spPr>
        <p:txBody>
          <a:bodyPr anchor="ctr"/>
          <a:lstStyle/>
          <a:p>
            <a:pPr algn="r"/>
            <a:endParaRPr lang="en-US" sz="1400">
              <a:solidFill>
                <a:schemeClr val="tx2"/>
              </a:solidFill>
            </a:endParaRPr>
          </a:p>
        </p:txBody>
      </p:sp>
      <p:sp>
        <p:nvSpPr>
          <p:cNvPr id="6" name="Slide Number Placeholder 5"/>
          <p:cNvSpPr txBox="1">
            <a:spLocks noGrp="1"/>
          </p:cNvSpPr>
          <p:nvPr/>
        </p:nvSpPr>
        <p:spPr>
          <a:xfrm>
            <a:off x="0" y="1271588"/>
            <a:ext cx="533400" cy="244475"/>
          </a:xfrm>
          <a:prstGeom prst="rect">
            <a:avLst/>
          </a:prstGeom>
          <a:noFill/>
        </p:spPr>
        <p:txBody>
          <a:bodyPr anchor="ctr">
            <a:normAutofit fontScale="85000" lnSpcReduction="20000"/>
          </a:bodyPr>
          <a:lstStyle/>
          <a:p>
            <a:pPr algn="ctr">
              <a:defRPr/>
            </a:pPr>
            <a:fld id="{AFFA666E-8C3A-4752-B349-1F11B74C0334}" type="slidenum">
              <a:rPr lang="en-US" sz="1400" b="1">
                <a:solidFill>
                  <a:srgbClr val="FFFFFF"/>
                </a:solidFill>
                <a:cs typeface="+mn-cs"/>
              </a:rPr>
              <a:pPr algn="ctr">
                <a:defRPr/>
              </a:pPr>
              <a:t>2</a:t>
            </a:fld>
            <a:endParaRPr lang="en-US" sz="1400" b="1">
              <a:solidFill>
                <a:srgbClr val="FFFFFF"/>
              </a:solidFill>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t>Instructor Background</a:t>
            </a:r>
          </a:p>
        </p:txBody>
      </p:sp>
      <p:sp>
        <p:nvSpPr>
          <p:cNvPr id="13318" name="Rectangle 3"/>
          <p:cNvSpPr>
            <a:spLocks noGrp="1" noChangeArrowheads="1"/>
          </p:cNvSpPr>
          <p:nvPr>
            <p:ph idx="1"/>
          </p:nvPr>
        </p:nvSpPr>
        <p:spPr/>
        <p:txBody>
          <a:bodyPr/>
          <a:lstStyle/>
          <a:p>
            <a:r>
              <a:rPr lang="en-US"/>
              <a:t>Attorney</a:t>
            </a:r>
          </a:p>
          <a:p>
            <a:r>
              <a:rPr lang="en-US"/>
              <a:t>Mechanical Engineer</a:t>
            </a:r>
          </a:p>
          <a:p>
            <a:r>
              <a:rPr lang="en-US"/>
              <a:t>Operations Manager</a:t>
            </a:r>
          </a:p>
          <a:p>
            <a:r>
              <a:rPr lang="en-US"/>
              <a:t>Business Systems Consultant</a:t>
            </a:r>
          </a:p>
          <a:p>
            <a:r>
              <a:rPr lang="en-US"/>
              <a:t>Professor of MIS</a:t>
            </a:r>
            <a:endParaRPr lang="en-US" dirty="0"/>
          </a:p>
        </p:txBody>
      </p:sp>
      <p:sp>
        <p:nvSpPr>
          <p:cNvPr id="8" name="Slide Number Placeholder 22"/>
          <p:cNvSpPr>
            <a:spLocks noGrp="1"/>
          </p:cNvSpPr>
          <p:nvPr>
            <p:ph type="sldNum" sz="quarter" idx="11"/>
          </p:nvPr>
        </p:nvSpPr>
        <p:spPr/>
        <p:txBody>
          <a:bodyPr/>
          <a:lstStyle/>
          <a:p>
            <a:fld id="{F3A54E4E-34DD-4366-9A88-5BAE6F58473C}" type="slidenum">
              <a:rPr lang="en-US" smtClean="0"/>
              <a:pPr/>
              <a:t>3</a:t>
            </a:fld>
            <a:endParaRPr lang="en-US"/>
          </a:p>
        </p:txBody>
      </p:sp>
      <p:sp>
        <p:nvSpPr>
          <p:cNvPr id="7" name="Footer Placeholder 2"/>
          <p:cNvSpPr>
            <a:spLocks noGrp="1"/>
          </p:cNvSpPr>
          <p:nvPr>
            <p:ph type="ftr" sz="quarter" idx="12"/>
          </p:nvPr>
        </p:nvSpPr>
        <p:spPr/>
        <p:txBody>
          <a:bodyPr/>
          <a:lstStyle/>
          <a:p>
            <a:r>
              <a:rPr lang="en-US"/>
              <a:t>PgP  MGMT353</a:t>
            </a:r>
            <a:endParaRPr lang="en-US" dirty="0"/>
          </a:p>
        </p:txBody>
      </p:sp>
      <p:sp>
        <p:nvSpPr>
          <p:cNvPr id="13316" name="Footer Placeholder 4"/>
          <p:cNvSpPr txBox="1">
            <a:spLocks noGrp="1"/>
          </p:cNvSpPr>
          <p:nvPr/>
        </p:nvSpPr>
        <p:spPr bwMode="auto">
          <a:xfrm>
            <a:off x="609600" y="6248400"/>
            <a:ext cx="5421313" cy="365125"/>
          </a:xfrm>
          <a:prstGeom prst="rect">
            <a:avLst/>
          </a:prstGeom>
          <a:noFill/>
          <a:ln w="9525">
            <a:noFill/>
            <a:miter lim="800000"/>
            <a:headEnd/>
            <a:tailEnd/>
          </a:ln>
        </p:spPr>
        <p:txBody>
          <a:bodyPr anchor="ctr"/>
          <a:lstStyle/>
          <a:p>
            <a:pPr algn="r"/>
            <a:endParaRPr lang="en-US" sz="1400">
              <a:solidFill>
                <a:schemeClr val="tx2"/>
              </a:solidFill>
            </a:endParaRPr>
          </a:p>
        </p:txBody>
      </p:sp>
      <p:sp>
        <p:nvSpPr>
          <p:cNvPr id="6" name="Slide Number Placeholder 5"/>
          <p:cNvSpPr txBox="1">
            <a:spLocks noGrp="1"/>
          </p:cNvSpPr>
          <p:nvPr/>
        </p:nvSpPr>
        <p:spPr>
          <a:xfrm>
            <a:off x="0" y="1271588"/>
            <a:ext cx="533400" cy="244475"/>
          </a:xfrm>
          <a:prstGeom prst="rect">
            <a:avLst/>
          </a:prstGeom>
          <a:noFill/>
        </p:spPr>
        <p:txBody>
          <a:bodyPr anchor="ctr">
            <a:normAutofit fontScale="85000" lnSpcReduction="20000"/>
          </a:bodyPr>
          <a:lstStyle/>
          <a:p>
            <a:pPr algn="ctr">
              <a:defRPr/>
            </a:pPr>
            <a:fld id="{A6C64B39-694E-488C-9AFF-C9EF422EA6AE}" type="slidenum">
              <a:rPr lang="en-US" sz="1400" b="1">
                <a:solidFill>
                  <a:srgbClr val="FFFFFF"/>
                </a:solidFill>
                <a:cs typeface="+mn-cs"/>
              </a:rPr>
              <a:pPr algn="ctr">
                <a:defRPr/>
              </a:pPr>
              <a:t>3</a:t>
            </a:fld>
            <a:endParaRPr lang="en-US" sz="1400" b="1">
              <a:solidFill>
                <a:srgbClr val="FFFFFF"/>
              </a:solidFill>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050"/>
          <p:cNvSpPr>
            <a:spLocks noGrp="1" noChangeArrowheads="1"/>
          </p:cNvSpPr>
          <p:nvPr>
            <p:ph type="title"/>
          </p:nvPr>
        </p:nvSpPr>
        <p:spPr/>
        <p:txBody>
          <a:bodyPr/>
          <a:lstStyle/>
          <a:p>
            <a:r>
              <a:rPr lang="en-US" dirty="0"/>
              <a:t>Instructor Website</a:t>
            </a:r>
          </a:p>
        </p:txBody>
      </p:sp>
      <p:sp>
        <p:nvSpPr>
          <p:cNvPr id="14342" name="Rectangle 2051"/>
          <p:cNvSpPr>
            <a:spLocks noGrp="1" noChangeArrowheads="1"/>
          </p:cNvSpPr>
          <p:nvPr>
            <p:ph idx="1"/>
          </p:nvPr>
        </p:nvSpPr>
        <p:spPr/>
        <p:txBody>
          <a:bodyPr/>
          <a:lstStyle/>
          <a:p>
            <a:r>
              <a:rPr lang="en-US" dirty="0"/>
              <a:t>Course materials</a:t>
            </a:r>
          </a:p>
          <a:p>
            <a:r>
              <a:rPr lang="en-US" dirty="0"/>
              <a:t>Assignments</a:t>
            </a:r>
          </a:p>
          <a:p>
            <a:r>
              <a:rPr lang="en-US" dirty="0"/>
              <a:t>Reading materials</a:t>
            </a:r>
          </a:p>
          <a:p>
            <a:r>
              <a:rPr lang="en-US" dirty="0"/>
              <a:t>Project information</a:t>
            </a:r>
          </a:p>
          <a:p>
            <a:r>
              <a:rPr lang="en-US" dirty="0"/>
              <a:t>Important announcements</a:t>
            </a:r>
          </a:p>
        </p:txBody>
      </p:sp>
      <p:sp>
        <p:nvSpPr>
          <p:cNvPr id="8" name="Slide Number Placeholder 22"/>
          <p:cNvSpPr>
            <a:spLocks noGrp="1"/>
          </p:cNvSpPr>
          <p:nvPr>
            <p:ph type="sldNum" sz="quarter" idx="11"/>
          </p:nvPr>
        </p:nvSpPr>
        <p:spPr/>
        <p:txBody>
          <a:bodyPr/>
          <a:lstStyle/>
          <a:p>
            <a:fld id="{DDC215B2-4017-4E7D-838B-803E6880D2C8}" type="slidenum">
              <a:rPr lang="en-US" smtClean="0"/>
              <a:pPr/>
              <a:t>4</a:t>
            </a:fld>
            <a:endParaRPr lang="en-US"/>
          </a:p>
        </p:txBody>
      </p:sp>
      <p:sp>
        <p:nvSpPr>
          <p:cNvPr id="7" name="Footer Placeholder 2"/>
          <p:cNvSpPr>
            <a:spLocks noGrp="1"/>
          </p:cNvSpPr>
          <p:nvPr>
            <p:ph type="ftr" sz="quarter" idx="12"/>
          </p:nvPr>
        </p:nvSpPr>
        <p:spPr/>
        <p:txBody>
          <a:bodyPr/>
          <a:lstStyle/>
          <a:p>
            <a:r>
              <a:rPr lang="en-US" dirty="0"/>
              <a:t>PgP  MGMT353</a:t>
            </a:r>
          </a:p>
        </p:txBody>
      </p:sp>
      <p:sp>
        <p:nvSpPr>
          <p:cNvPr id="14340" name="Footer Placeholder 4"/>
          <p:cNvSpPr txBox="1">
            <a:spLocks noGrp="1"/>
          </p:cNvSpPr>
          <p:nvPr/>
        </p:nvSpPr>
        <p:spPr bwMode="auto">
          <a:xfrm>
            <a:off x="609600" y="6248400"/>
            <a:ext cx="5421313" cy="365125"/>
          </a:xfrm>
          <a:prstGeom prst="rect">
            <a:avLst/>
          </a:prstGeom>
          <a:noFill/>
          <a:ln w="9525">
            <a:noFill/>
            <a:miter lim="800000"/>
            <a:headEnd/>
            <a:tailEnd/>
          </a:ln>
        </p:spPr>
        <p:txBody>
          <a:bodyPr anchor="ctr"/>
          <a:lstStyle/>
          <a:p>
            <a:pPr algn="r"/>
            <a:endParaRPr lang="en-US" sz="1400">
              <a:solidFill>
                <a:schemeClr val="tx2"/>
              </a:solidFill>
            </a:endParaRPr>
          </a:p>
        </p:txBody>
      </p:sp>
      <p:sp>
        <p:nvSpPr>
          <p:cNvPr id="6" name="Slide Number Placeholder 5"/>
          <p:cNvSpPr txBox="1">
            <a:spLocks noGrp="1"/>
          </p:cNvSpPr>
          <p:nvPr/>
        </p:nvSpPr>
        <p:spPr>
          <a:xfrm>
            <a:off x="0" y="1271588"/>
            <a:ext cx="533400" cy="244475"/>
          </a:xfrm>
          <a:prstGeom prst="rect">
            <a:avLst/>
          </a:prstGeom>
          <a:noFill/>
        </p:spPr>
        <p:txBody>
          <a:bodyPr anchor="ctr">
            <a:normAutofit fontScale="85000" lnSpcReduction="20000"/>
          </a:bodyPr>
          <a:lstStyle/>
          <a:p>
            <a:pPr algn="ctr">
              <a:defRPr/>
            </a:pPr>
            <a:fld id="{BC2D989C-B63E-432B-9F83-946F2D46C5AE}" type="slidenum">
              <a:rPr lang="en-US" sz="1400" b="1">
                <a:solidFill>
                  <a:srgbClr val="FFFFFF"/>
                </a:solidFill>
                <a:cs typeface="+mn-cs"/>
              </a:rPr>
              <a:pPr algn="ctr">
                <a:defRPr/>
              </a:pPr>
              <a:t>4</a:t>
            </a:fld>
            <a:endParaRPr lang="en-US" sz="1400" b="1">
              <a:solidFill>
                <a:srgbClr val="FFFFFF"/>
              </a:solidFill>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Catalog Description</a:t>
            </a:r>
            <a:endParaRPr lang="en-US" dirty="0"/>
          </a:p>
        </p:txBody>
      </p:sp>
      <p:sp>
        <p:nvSpPr>
          <p:cNvPr id="4099" name="Rectangle 3"/>
          <p:cNvSpPr>
            <a:spLocks noGrp="1" noChangeArrowheads="1"/>
          </p:cNvSpPr>
          <p:nvPr>
            <p:ph idx="1"/>
          </p:nvPr>
        </p:nvSpPr>
        <p:spPr/>
        <p:txBody>
          <a:bodyPr/>
          <a:lstStyle/>
          <a:p>
            <a:r>
              <a:rPr lang="en-US" dirty="0"/>
              <a:t>An investigation into current methodologies and practices using technological innovation to develop new businesses and to modify current organizations.  An iterative approach to the combination of technical and human resources to provide value to customers will be used to analyze potential business models.</a:t>
            </a:r>
          </a:p>
        </p:txBody>
      </p:sp>
      <p:sp>
        <p:nvSpPr>
          <p:cNvPr id="8" name="Slide Number Placeholder 22"/>
          <p:cNvSpPr>
            <a:spLocks noGrp="1"/>
          </p:cNvSpPr>
          <p:nvPr>
            <p:ph type="sldNum" sz="quarter" idx="11"/>
          </p:nvPr>
        </p:nvSpPr>
        <p:spPr/>
        <p:txBody>
          <a:bodyPr/>
          <a:lstStyle/>
          <a:p>
            <a:fld id="{7F54A39F-13DA-429E-8F7B-741528EEB8CF}" type="slidenum">
              <a:rPr lang="en-US" smtClean="0"/>
              <a:pPr/>
              <a:t>5</a:t>
            </a:fld>
            <a:endParaRPr lang="en-US"/>
          </a:p>
        </p:txBody>
      </p:sp>
      <p:sp>
        <p:nvSpPr>
          <p:cNvPr id="7" name="Footer Placeholder 2"/>
          <p:cNvSpPr>
            <a:spLocks noGrp="1"/>
          </p:cNvSpPr>
          <p:nvPr>
            <p:ph type="ftr" sz="quarter" idx="12"/>
          </p:nvPr>
        </p:nvSpPr>
        <p:spPr/>
        <p:txBody>
          <a:bodyPr/>
          <a:lstStyle/>
          <a:p>
            <a:r>
              <a:rPr lang="en-US"/>
              <a:t>PgP  MGMT353</a:t>
            </a:r>
            <a:endParaRPr lang="en-US" dirty="0"/>
          </a:p>
        </p:txBody>
      </p:sp>
      <p:sp>
        <p:nvSpPr>
          <p:cNvPr id="15364" name="Footer Placeholder 4"/>
          <p:cNvSpPr txBox="1">
            <a:spLocks noGrp="1"/>
          </p:cNvSpPr>
          <p:nvPr/>
        </p:nvSpPr>
        <p:spPr bwMode="auto">
          <a:xfrm>
            <a:off x="609600" y="6248400"/>
            <a:ext cx="5421313" cy="365125"/>
          </a:xfrm>
          <a:prstGeom prst="rect">
            <a:avLst/>
          </a:prstGeom>
          <a:noFill/>
          <a:ln w="9525">
            <a:noFill/>
            <a:miter lim="800000"/>
            <a:headEnd/>
            <a:tailEnd/>
          </a:ln>
        </p:spPr>
        <p:txBody>
          <a:bodyPr anchor="ctr"/>
          <a:lstStyle/>
          <a:p>
            <a:pPr algn="r"/>
            <a:endParaRPr lang="en-US" sz="1400">
              <a:solidFill>
                <a:schemeClr val="tx2"/>
              </a:solidFill>
            </a:endParaRPr>
          </a:p>
        </p:txBody>
      </p:sp>
      <p:sp>
        <p:nvSpPr>
          <p:cNvPr id="6" name="Slide Number Placeholder 5"/>
          <p:cNvSpPr txBox="1">
            <a:spLocks noGrp="1"/>
          </p:cNvSpPr>
          <p:nvPr/>
        </p:nvSpPr>
        <p:spPr>
          <a:xfrm>
            <a:off x="0" y="1271588"/>
            <a:ext cx="533400" cy="244475"/>
          </a:xfrm>
          <a:prstGeom prst="rect">
            <a:avLst/>
          </a:prstGeom>
          <a:noFill/>
        </p:spPr>
        <p:txBody>
          <a:bodyPr anchor="ctr">
            <a:normAutofit fontScale="85000" lnSpcReduction="20000"/>
          </a:bodyPr>
          <a:lstStyle/>
          <a:p>
            <a:pPr algn="ctr">
              <a:defRPr/>
            </a:pPr>
            <a:fld id="{881788D0-14CA-4263-8FFE-A580C72DFFE3}" type="slidenum">
              <a:rPr lang="en-US" sz="1400" b="1">
                <a:solidFill>
                  <a:srgbClr val="FFFFFF"/>
                </a:solidFill>
                <a:cs typeface="+mn-cs"/>
              </a:rPr>
              <a:pPr algn="ctr">
                <a:defRPr/>
              </a:pPr>
              <a:t>5</a:t>
            </a:fld>
            <a:endParaRPr lang="en-US" sz="1400" b="1">
              <a:solidFill>
                <a:srgbClr val="FFFFFF"/>
              </a:solidFill>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026"/>
          <p:cNvSpPr>
            <a:spLocks noGrp="1" noChangeArrowheads="1"/>
          </p:cNvSpPr>
          <p:nvPr>
            <p:ph type="title"/>
          </p:nvPr>
        </p:nvSpPr>
        <p:spPr/>
        <p:txBody>
          <a:bodyPr/>
          <a:lstStyle/>
          <a:p>
            <a:r>
              <a:rPr lang="en-US"/>
              <a:t>Course Description</a:t>
            </a:r>
          </a:p>
        </p:txBody>
      </p:sp>
      <p:sp>
        <p:nvSpPr>
          <p:cNvPr id="16390" name="Rectangle 1027"/>
          <p:cNvSpPr>
            <a:spLocks noGrp="1" noChangeArrowheads="1"/>
          </p:cNvSpPr>
          <p:nvPr>
            <p:ph idx="1"/>
          </p:nvPr>
        </p:nvSpPr>
        <p:spPr/>
        <p:txBody>
          <a:bodyPr/>
          <a:lstStyle/>
          <a:p>
            <a:r>
              <a:rPr lang="en-US"/>
              <a:t>Investigate the art of innovation</a:t>
            </a:r>
          </a:p>
          <a:p>
            <a:r>
              <a:rPr lang="en-US"/>
              <a:t>Investigate current state of technology</a:t>
            </a:r>
          </a:p>
          <a:p>
            <a:r>
              <a:rPr lang="en-US"/>
              <a:t>Learn how innovation can affect organizations</a:t>
            </a:r>
            <a:endParaRPr lang="en-US" dirty="0"/>
          </a:p>
        </p:txBody>
      </p:sp>
      <p:sp>
        <p:nvSpPr>
          <p:cNvPr id="8" name="Slide Number Placeholder 22"/>
          <p:cNvSpPr>
            <a:spLocks noGrp="1"/>
          </p:cNvSpPr>
          <p:nvPr>
            <p:ph type="sldNum" sz="quarter" idx="11"/>
          </p:nvPr>
        </p:nvSpPr>
        <p:spPr/>
        <p:txBody>
          <a:bodyPr/>
          <a:lstStyle/>
          <a:p>
            <a:fld id="{F881BEB8-F850-46AF-A405-6C6BF1B7B6E5}" type="slidenum">
              <a:rPr lang="en-US" smtClean="0"/>
              <a:pPr/>
              <a:t>6</a:t>
            </a:fld>
            <a:endParaRPr lang="en-US"/>
          </a:p>
        </p:txBody>
      </p:sp>
      <p:sp>
        <p:nvSpPr>
          <p:cNvPr id="7" name="Footer Placeholder 2"/>
          <p:cNvSpPr>
            <a:spLocks noGrp="1"/>
          </p:cNvSpPr>
          <p:nvPr>
            <p:ph type="ftr" sz="quarter" idx="12"/>
          </p:nvPr>
        </p:nvSpPr>
        <p:spPr/>
        <p:txBody>
          <a:bodyPr/>
          <a:lstStyle/>
          <a:p>
            <a:r>
              <a:rPr lang="en-US"/>
              <a:t>PgP  MGMT353</a:t>
            </a:r>
            <a:endParaRPr lang="en-US" dirty="0"/>
          </a:p>
        </p:txBody>
      </p:sp>
      <p:sp>
        <p:nvSpPr>
          <p:cNvPr id="16388" name="Footer Placeholder 4"/>
          <p:cNvSpPr txBox="1">
            <a:spLocks noGrp="1"/>
          </p:cNvSpPr>
          <p:nvPr/>
        </p:nvSpPr>
        <p:spPr bwMode="auto">
          <a:xfrm>
            <a:off x="609600" y="6248400"/>
            <a:ext cx="5421313" cy="365125"/>
          </a:xfrm>
          <a:prstGeom prst="rect">
            <a:avLst/>
          </a:prstGeom>
          <a:noFill/>
          <a:ln w="9525">
            <a:noFill/>
            <a:miter lim="800000"/>
            <a:headEnd/>
            <a:tailEnd/>
          </a:ln>
        </p:spPr>
        <p:txBody>
          <a:bodyPr anchor="ctr"/>
          <a:lstStyle/>
          <a:p>
            <a:pPr algn="r"/>
            <a:endParaRPr lang="en-US" sz="1400">
              <a:solidFill>
                <a:schemeClr val="tx2"/>
              </a:solidFill>
            </a:endParaRPr>
          </a:p>
        </p:txBody>
      </p:sp>
      <p:sp>
        <p:nvSpPr>
          <p:cNvPr id="6" name="Slide Number Placeholder 5"/>
          <p:cNvSpPr txBox="1">
            <a:spLocks noGrp="1"/>
          </p:cNvSpPr>
          <p:nvPr/>
        </p:nvSpPr>
        <p:spPr>
          <a:xfrm>
            <a:off x="0" y="1271588"/>
            <a:ext cx="533400" cy="244475"/>
          </a:xfrm>
          <a:prstGeom prst="rect">
            <a:avLst/>
          </a:prstGeom>
          <a:noFill/>
        </p:spPr>
        <p:txBody>
          <a:bodyPr anchor="ctr">
            <a:normAutofit fontScale="85000" lnSpcReduction="20000"/>
          </a:bodyPr>
          <a:lstStyle/>
          <a:p>
            <a:pPr algn="ctr">
              <a:defRPr/>
            </a:pPr>
            <a:fld id="{AC113960-BE54-4159-A632-B9E7D0063360}" type="slidenum">
              <a:rPr lang="en-US" sz="1400" b="1">
                <a:solidFill>
                  <a:srgbClr val="FFFFFF"/>
                </a:solidFill>
                <a:cs typeface="+mn-cs"/>
              </a:rPr>
              <a:pPr algn="ctr">
                <a:defRPr/>
              </a:pPr>
              <a:t>6</a:t>
            </a:fld>
            <a:endParaRPr lang="en-US" sz="1400" b="1">
              <a:solidFill>
                <a:srgbClr val="FFFFFF"/>
              </a:solidFill>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t>Areas of Concentration</a:t>
            </a:r>
          </a:p>
        </p:txBody>
      </p:sp>
      <p:sp>
        <p:nvSpPr>
          <p:cNvPr id="17414" name="Rectangle 3"/>
          <p:cNvSpPr>
            <a:spLocks noGrp="1" noChangeArrowheads="1"/>
          </p:cNvSpPr>
          <p:nvPr>
            <p:ph idx="1"/>
          </p:nvPr>
        </p:nvSpPr>
        <p:spPr/>
        <p:txBody>
          <a:bodyPr/>
          <a:lstStyle/>
          <a:p>
            <a:r>
              <a:rPr lang="en-US" dirty="0"/>
              <a:t>Understand business challenges</a:t>
            </a:r>
          </a:p>
          <a:p>
            <a:r>
              <a:rPr lang="en-US" dirty="0"/>
              <a:t>Understand available technology</a:t>
            </a:r>
          </a:p>
          <a:p>
            <a:r>
              <a:rPr lang="en-US" dirty="0"/>
              <a:t>Design and develop a business model</a:t>
            </a:r>
          </a:p>
          <a:p>
            <a:r>
              <a:rPr lang="en-US" dirty="0"/>
              <a:t>Explore methods to innovate</a:t>
            </a:r>
          </a:p>
        </p:txBody>
      </p:sp>
      <p:sp>
        <p:nvSpPr>
          <p:cNvPr id="8" name="Slide Number Placeholder 22"/>
          <p:cNvSpPr>
            <a:spLocks noGrp="1"/>
          </p:cNvSpPr>
          <p:nvPr>
            <p:ph type="sldNum" sz="quarter" idx="11"/>
          </p:nvPr>
        </p:nvSpPr>
        <p:spPr/>
        <p:txBody>
          <a:bodyPr/>
          <a:lstStyle/>
          <a:p>
            <a:fld id="{B14A4E44-0A0E-423B-BD5C-908A314C7C66}" type="slidenum">
              <a:rPr lang="en-US" smtClean="0"/>
              <a:pPr/>
              <a:t>7</a:t>
            </a:fld>
            <a:endParaRPr lang="en-US"/>
          </a:p>
        </p:txBody>
      </p:sp>
      <p:sp>
        <p:nvSpPr>
          <p:cNvPr id="7" name="Footer Placeholder 2"/>
          <p:cNvSpPr>
            <a:spLocks noGrp="1"/>
          </p:cNvSpPr>
          <p:nvPr>
            <p:ph type="ftr" sz="quarter" idx="12"/>
          </p:nvPr>
        </p:nvSpPr>
        <p:spPr/>
        <p:txBody>
          <a:bodyPr/>
          <a:lstStyle/>
          <a:p>
            <a:r>
              <a:rPr lang="en-US"/>
              <a:t>PgP  MGMT353</a:t>
            </a:r>
            <a:endParaRPr lang="en-US" dirty="0"/>
          </a:p>
        </p:txBody>
      </p:sp>
      <p:sp>
        <p:nvSpPr>
          <p:cNvPr id="17412" name="Footer Placeholder 4"/>
          <p:cNvSpPr txBox="1">
            <a:spLocks noGrp="1"/>
          </p:cNvSpPr>
          <p:nvPr/>
        </p:nvSpPr>
        <p:spPr bwMode="auto">
          <a:xfrm>
            <a:off x="609600" y="6248400"/>
            <a:ext cx="5421313" cy="365125"/>
          </a:xfrm>
          <a:prstGeom prst="rect">
            <a:avLst/>
          </a:prstGeom>
          <a:noFill/>
          <a:ln w="9525">
            <a:noFill/>
            <a:miter lim="800000"/>
            <a:headEnd/>
            <a:tailEnd/>
          </a:ln>
        </p:spPr>
        <p:txBody>
          <a:bodyPr anchor="ctr"/>
          <a:lstStyle/>
          <a:p>
            <a:pPr algn="r"/>
            <a:endParaRPr lang="en-US" sz="1400">
              <a:solidFill>
                <a:schemeClr val="tx2"/>
              </a:solidFill>
            </a:endParaRPr>
          </a:p>
        </p:txBody>
      </p:sp>
      <p:sp>
        <p:nvSpPr>
          <p:cNvPr id="6" name="Slide Number Placeholder 5"/>
          <p:cNvSpPr txBox="1">
            <a:spLocks noGrp="1"/>
          </p:cNvSpPr>
          <p:nvPr/>
        </p:nvSpPr>
        <p:spPr>
          <a:xfrm>
            <a:off x="0" y="1271588"/>
            <a:ext cx="533400" cy="244475"/>
          </a:xfrm>
          <a:prstGeom prst="rect">
            <a:avLst/>
          </a:prstGeom>
          <a:noFill/>
        </p:spPr>
        <p:txBody>
          <a:bodyPr anchor="ctr">
            <a:normAutofit fontScale="85000" lnSpcReduction="20000"/>
          </a:bodyPr>
          <a:lstStyle/>
          <a:p>
            <a:pPr algn="ctr">
              <a:defRPr/>
            </a:pPr>
            <a:fld id="{3C0263A6-C0F2-49C8-8FC9-70218B6A05A5}" type="slidenum">
              <a:rPr lang="en-US" sz="1400" b="1">
                <a:solidFill>
                  <a:srgbClr val="FFFFFF"/>
                </a:solidFill>
                <a:cs typeface="+mn-cs"/>
              </a:rPr>
              <a:pPr algn="ctr">
                <a:defRPr/>
              </a:pPr>
              <a:t>7</a:t>
            </a:fld>
            <a:endParaRPr lang="en-US" sz="1400" b="1">
              <a:solidFill>
                <a:srgbClr val="FFFFFF"/>
              </a:solidFill>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dirty="0"/>
              <a:t>Materials</a:t>
            </a:r>
          </a:p>
        </p:txBody>
      </p:sp>
      <p:sp>
        <p:nvSpPr>
          <p:cNvPr id="20486" name="Rectangle 3"/>
          <p:cNvSpPr>
            <a:spLocks noGrp="1" noChangeArrowheads="1"/>
          </p:cNvSpPr>
          <p:nvPr>
            <p:ph idx="1"/>
          </p:nvPr>
        </p:nvSpPr>
        <p:spPr>
          <a:xfrm>
            <a:off x="647700" y="452293"/>
            <a:ext cx="8382000" cy="4419600"/>
          </a:xfrm>
        </p:spPr>
        <p:txBody>
          <a:bodyPr>
            <a:noAutofit/>
          </a:bodyPr>
          <a:lstStyle/>
          <a:p>
            <a:r>
              <a:rPr lang="en-US" dirty="0"/>
              <a:t>Value Proposition Design:</a:t>
            </a:r>
            <a:br>
              <a:rPr lang="en-US" dirty="0"/>
            </a:br>
            <a:r>
              <a:rPr lang="en-US" dirty="0"/>
              <a:t>-by Osterwalder &amp; </a:t>
            </a:r>
            <a:r>
              <a:rPr lang="en-US" dirty="0" err="1"/>
              <a:t>Pigneur</a:t>
            </a:r>
            <a:r>
              <a:rPr lang="en-US" dirty="0"/>
              <a:t>, ISBN-13: 978-1118968055</a:t>
            </a:r>
          </a:p>
          <a:p>
            <a:r>
              <a:rPr lang="en-US" dirty="0"/>
              <a:t>The Four:</a:t>
            </a:r>
            <a:br>
              <a:rPr lang="en-US" dirty="0"/>
            </a:br>
            <a:r>
              <a:rPr lang="en-US" dirty="0"/>
              <a:t>-by Galloway, ISBN-13: 978-0735213654</a:t>
            </a:r>
          </a:p>
          <a:p>
            <a:r>
              <a:rPr lang="en-US" dirty="0"/>
              <a:t>Thank You for Being Late</a:t>
            </a:r>
            <a:br>
              <a:rPr lang="en-US" dirty="0"/>
            </a:br>
            <a:r>
              <a:rPr lang="en-US" dirty="0"/>
              <a:t>-by Friedman, ISBN-13: 978-0374273538</a:t>
            </a:r>
          </a:p>
          <a:p>
            <a:r>
              <a:rPr lang="en-US" dirty="0"/>
              <a:t>21 Lessons for the 21</a:t>
            </a:r>
            <a:r>
              <a:rPr lang="en-US" baseline="30000" dirty="0"/>
              <a:t>st</a:t>
            </a:r>
            <a:r>
              <a:rPr lang="en-US" dirty="0"/>
              <a:t> Century</a:t>
            </a:r>
          </a:p>
          <a:p>
            <a:pPr marL="0" indent="0">
              <a:buNone/>
            </a:pPr>
            <a:r>
              <a:rPr lang="en-US" dirty="0"/>
              <a:t>     -by Harari, ISBN-13: 978-0525512172</a:t>
            </a:r>
          </a:p>
          <a:p>
            <a:r>
              <a:rPr lang="en-US" dirty="0"/>
              <a:t>LinkedIn Learning-Fostering Innovation and more</a:t>
            </a:r>
          </a:p>
          <a:p>
            <a:r>
              <a:rPr lang="en-US" dirty="0" err="1"/>
              <a:t>Udacity</a:t>
            </a:r>
            <a:r>
              <a:rPr lang="en-US" dirty="0"/>
              <a:t>-How to Build a Startup</a:t>
            </a:r>
          </a:p>
        </p:txBody>
      </p:sp>
      <p:sp>
        <p:nvSpPr>
          <p:cNvPr id="8" name="Slide Number Placeholder 22"/>
          <p:cNvSpPr>
            <a:spLocks noGrp="1"/>
          </p:cNvSpPr>
          <p:nvPr>
            <p:ph type="sldNum" sz="quarter" idx="11"/>
          </p:nvPr>
        </p:nvSpPr>
        <p:spPr/>
        <p:txBody>
          <a:bodyPr/>
          <a:lstStyle/>
          <a:p>
            <a:fld id="{F2B3FA90-24DB-46FA-8F76-4C376993B216}" type="slidenum">
              <a:rPr lang="en-US" smtClean="0"/>
              <a:pPr/>
              <a:t>8</a:t>
            </a:fld>
            <a:endParaRPr lang="en-US"/>
          </a:p>
        </p:txBody>
      </p:sp>
      <p:sp>
        <p:nvSpPr>
          <p:cNvPr id="7" name="Footer Placeholder 2"/>
          <p:cNvSpPr>
            <a:spLocks noGrp="1"/>
          </p:cNvSpPr>
          <p:nvPr>
            <p:ph type="ftr" sz="quarter" idx="12"/>
          </p:nvPr>
        </p:nvSpPr>
        <p:spPr/>
        <p:txBody>
          <a:bodyPr/>
          <a:lstStyle/>
          <a:p>
            <a:r>
              <a:rPr lang="en-US"/>
              <a:t>PgP  MGMT353</a:t>
            </a:r>
            <a:endParaRPr lang="en-US" dirty="0"/>
          </a:p>
        </p:txBody>
      </p:sp>
      <p:sp>
        <p:nvSpPr>
          <p:cNvPr id="20484" name="Footer Placeholder 4"/>
          <p:cNvSpPr txBox="1">
            <a:spLocks noGrp="1"/>
          </p:cNvSpPr>
          <p:nvPr/>
        </p:nvSpPr>
        <p:spPr bwMode="auto">
          <a:xfrm>
            <a:off x="609600" y="6248400"/>
            <a:ext cx="5421313" cy="365125"/>
          </a:xfrm>
          <a:prstGeom prst="rect">
            <a:avLst/>
          </a:prstGeom>
          <a:noFill/>
          <a:ln w="9525">
            <a:noFill/>
            <a:miter lim="800000"/>
            <a:headEnd/>
            <a:tailEnd/>
          </a:ln>
        </p:spPr>
        <p:txBody>
          <a:bodyPr anchor="ctr"/>
          <a:lstStyle/>
          <a:p>
            <a:pPr algn="r"/>
            <a:endParaRPr lang="en-US" sz="1400">
              <a:solidFill>
                <a:schemeClr val="tx2"/>
              </a:solidFill>
            </a:endParaRPr>
          </a:p>
        </p:txBody>
      </p:sp>
      <p:sp>
        <p:nvSpPr>
          <p:cNvPr id="6" name="Slide Number Placeholder 5"/>
          <p:cNvSpPr txBox="1">
            <a:spLocks noGrp="1"/>
          </p:cNvSpPr>
          <p:nvPr/>
        </p:nvSpPr>
        <p:spPr>
          <a:xfrm>
            <a:off x="0" y="1271588"/>
            <a:ext cx="533400" cy="244475"/>
          </a:xfrm>
          <a:prstGeom prst="rect">
            <a:avLst/>
          </a:prstGeom>
          <a:noFill/>
        </p:spPr>
        <p:txBody>
          <a:bodyPr anchor="ctr">
            <a:normAutofit fontScale="85000" lnSpcReduction="20000"/>
          </a:bodyPr>
          <a:lstStyle/>
          <a:p>
            <a:pPr algn="ctr">
              <a:defRPr/>
            </a:pPr>
            <a:fld id="{6E7C7B8E-596C-4666-A5D0-1E2D6A1B5DFA}" type="slidenum">
              <a:rPr lang="en-US" sz="1400" b="1">
                <a:solidFill>
                  <a:srgbClr val="FFFFFF"/>
                </a:solidFill>
                <a:cs typeface="+mn-cs"/>
              </a:rPr>
              <a:pPr algn="ctr">
                <a:defRPr/>
              </a:pPr>
              <a:t>8</a:t>
            </a:fld>
            <a:endParaRPr lang="en-US" sz="1400" b="1">
              <a:solidFill>
                <a:srgbClr val="FFFFFF"/>
              </a:solidFill>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dirty="0"/>
              <a:t>Main Topics</a:t>
            </a:r>
          </a:p>
        </p:txBody>
      </p:sp>
      <p:sp>
        <p:nvSpPr>
          <p:cNvPr id="22534" name="Rectangle 3"/>
          <p:cNvSpPr>
            <a:spLocks noGrp="1" noChangeArrowheads="1"/>
          </p:cNvSpPr>
          <p:nvPr>
            <p:ph idx="1"/>
          </p:nvPr>
        </p:nvSpPr>
        <p:spPr/>
        <p:txBody>
          <a:bodyPr/>
          <a:lstStyle/>
          <a:p>
            <a:r>
              <a:rPr lang="en-US" dirty="0"/>
              <a:t>What is Innovation?</a:t>
            </a:r>
          </a:p>
          <a:p>
            <a:r>
              <a:rPr lang="en-US" dirty="0"/>
              <a:t>How can Innovation change current businesses?</a:t>
            </a:r>
          </a:p>
          <a:p>
            <a:r>
              <a:rPr lang="en-US" dirty="0"/>
              <a:t>Business Model Canvas methodology</a:t>
            </a:r>
          </a:p>
          <a:p>
            <a:r>
              <a:rPr lang="en-US" dirty="0"/>
              <a:t>How do businesses and society deal with rapid technical advances such as the Internet of Things (I0T)?</a:t>
            </a:r>
          </a:p>
        </p:txBody>
      </p:sp>
      <p:sp>
        <p:nvSpPr>
          <p:cNvPr id="8" name="Slide Number Placeholder 22"/>
          <p:cNvSpPr>
            <a:spLocks noGrp="1"/>
          </p:cNvSpPr>
          <p:nvPr>
            <p:ph type="sldNum" sz="quarter" idx="11"/>
          </p:nvPr>
        </p:nvSpPr>
        <p:spPr/>
        <p:txBody>
          <a:bodyPr/>
          <a:lstStyle/>
          <a:p>
            <a:fld id="{FC67774B-214F-4FCE-8312-9D7C07FA2799}" type="slidenum">
              <a:rPr lang="en-US" smtClean="0"/>
              <a:pPr/>
              <a:t>9</a:t>
            </a:fld>
            <a:endParaRPr lang="en-US"/>
          </a:p>
        </p:txBody>
      </p:sp>
      <p:sp>
        <p:nvSpPr>
          <p:cNvPr id="7" name="Footer Placeholder 2"/>
          <p:cNvSpPr>
            <a:spLocks noGrp="1"/>
          </p:cNvSpPr>
          <p:nvPr>
            <p:ph type="ftr" sz="quarter" idx="12"/>
          </p:nvPr>
        </p:nvSpPr>
        <p:spPr/>
        <p:txBody>
          <a:bodyPr/>
          <a:lstStyle/>
          <a:p>
            <a:r>
              <a:rPr lang="en-US"/>
              <a:t>PgP  MGMT353</a:t>
            </a:r>
            <a:endParaRPr lang="en-US" dirty="0"/>
          </a:p>
        </p:txBody>
      </p:sp>
      <p:sp>
        <p:nvSpPr>
          <p:cNvPr id="22532" name="Footer Placeholder 4"/>
          <p:cNvSpPr txBox="1">
            <a:spLocks noGrp="1"/>
          </p:cNvSpPr>
          <p:nvPr/>
        </p:nvSpPr>
        <p:spPr bwMode="auto">
          <a:xfrm>
            <a:off x="609600" y="6248400"/>
            <a:ext cx="5421313" cy="365125"/>
          </a:xfrm>
          <a:prstGeom prst="rect">
            <a:avLst/>
          </a:prstGeom>
          <a:noFill/>
          <a:ln w="9525">
            <a:noFill/>
            <a:miter lim="800000"/>
            <a:headEnd/>
            <a:tailEnd/>
          </a:ln>
        </p:spPr>
        <p:txBody>
          <a:bodyPr anchor="ctr"/>
          <a:lstStyle/>
          <a:p>
            <a:pPr algn="r"/>
            <a:endParaRPr lang="en-US" sz="1400">
              <a:solidFill>
                <a:schemeClr val="tx2"/>
              </a:solidFill>
            </a:endParaRPr>
          </a:p>
        </p:txBody>
      </p:sp>
      <p:sp>
        <p:nvSpPr>
          <p:cNvPr id="6" name="Slide Number Placeholder 5"/>
          <p:cNvSpPr txBox="1">
            <a:spLocks noGrp="1"/>
          </p:cNvSpPr>
          <p:nvPr/>
        </p:nvSpPr>
        <p:spPr>
          <a:xfrm>
            <a:off x="0" y="1271588"/>
            <a:ext cx="533400" cy="244475"/>
          </a:xfrm>
          <a:prstGeom prst="rect">
            <a:avLst/>
          </a:prstGeom>
          <a:noFill/>
        </p:spPr>
        <p:txBody>
          <a:bodyPr anchor="ctr">
            <a:normAutofit fontScale="85000" lnSpcReduction="20000"/>
          </a:bodyPr>
          <a:lstStyle/>
          <a:p>
            <a:pPr algn="ctr">
              <a:defRPr/>
            </a:pPr>
            <a:fld id="{0FEF5811-3D72-4951-BFC8-4A4A059002F0}" type="slidenum">
              <a:rPr lang="en-US" sz="1400" b="1">
                <a:solidFill>
                  <a:srgbClr val="FFFFFF"/>
                </a:solidFill>
                <a:cs typeface="+mn-cs"/>
              </a:rPr>
              <a:pPr algn="ctr">
                <a:defRPr/>
              </a:pPr>
              <a:t>9</a:t>
            </a:fld>
            <a:endParaRPr lang="en-US" sz="1400" b="1">
              <a:solidFill>
                <a:srgbClr val="FFFFFF"/>
              </a:solidFill>
              <a:cs typeface="+mn-cs"/>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8"/>
  <p:tag name="MMPROD_UIDATA" val="&lt;database version=&quot;6.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MIS 492     Spring 2010&amp;quot;&quot;/&gt;&lt;property id=&quot;20307&quot; value=&quot;272&quot;/&gt;&lt;/object&gt;&lt;object type=&quot;3&quot; unique_id=&quot;10005&quot;&gt;&lt;property id=&quot;20148&quot; value=&quot;5&quot;/&gt;&lt;property id=&quot;20300&quot; value=&quot;Slide 2 - &amp;quot;Class Overview&amp;quot;&quot;/&gt;&lt;property id=&quot;20307&quot; value=&quot;256&quot;/&gt;&lt;/object&gt;&lt;object type=&quot;3&quot; unique_id=&quot;10006&quot;&gt;&lt;property id=&quot;20148&quot; value=&quot;5&quot;/&gt;&lt;property id=&quot;20300&quot; value=&quot;Slide 3 - &amp;quot;Instructor Background&amp;quot;&quot;/&gt;&lt;property id=&quot;20307&quot; value=&quot;276&quot;/&gt;&lt;/object&gt;&lt;object type=&quot;3&quot; unique_id=&quot;10007&quot;&gt;&lt;property id=&quot;20148&quot; value=&quot;5&quot;/&gt;&lt;property id=&quot;20300&quot; value=&quot;Slide 4 - &amp;quot;Instructor’s Web Site&amp;quot;&quot;/&gt;&lt;property id=&quot;20307&quot; value=&quot;277&quot;/&gt;&lt;/object&gt;&lt;object type=&quot;3&quot; unique_id=&quot;10008&quot;&gt;&lt;property id=&quot;20148&quot; value=&quot;5&quot;/&gt;&lt;property id=&quot;20300&quot; value=&quot;Slide 5 - &amp;quot;Course Description-Catalog&amp;quot;&quot;/&gt;&lt;property id=&quot;20307&quot; value=&quot;257&quot;/&gt;&lt;/object&gt;&lt;object type=&quot;3&quot; unique_id=&quot;10009&quot;&gt;&lt;property id=&quot;20148&quot; value=&quot;5&quot;/&gt;&lt;property id=&quot;20300&quot; value=&quot;Slide 6 - &amp;quot;Course Description&amp;quot;&quot;/&gt;&lt;property id=&quot;20307&quot; value=&quot;271&quot;/&gt;&lt;/object&gt;&lt;object type=&quot;3&quot; unique_id=&quot;10010&quot;&gt;&lt;property id=&quot;20148&quot; value=&quot;5&quot;/&gt;&lt;property id=&quot;20300&quot; value=&quot;Slide 7 - &amp;quot;Areas of Concentration&amp;quot;&quot;/&gt;&lt;property id=&quot;20307&quot; value=&quot;258&quot;/&gt;&lt;/object&gt;&lt;object type=&quot;3&quot; unique_id=&quot;10011&quot;&gt;&lt;property id=&quot;20148&quot; value=&quot;5&quot;/&gt;&lt;property id=&quot;20300&quot; value=&quot;Slide 8 - &amp;quot;Materials&amp;quot;&quot;/&gt;&lt;property id=&quot;20307&quot; value=&quot;262&quot;/&gt;&lt;/object&gt;&lt;object type=&quot;3&quot; unique_id=&quot;10012&quot;&gt;&lt;property id=&quot;20148&quot; value=&quot;5&quot;/&gt;&lt;property id=&quot;20300&quot; value=&quot;Slide 9 - &amp;quot;Reference Materials&amp;quot;&quot;/&gt;&lt;property id=&quot;20307&quot; value=&quot;288&quot;/&gt;&lt;/object&gt;&lt;object type=&quot;3&quot; unique_id=&quot;10013&quot;&gt;&lt;property id=&quot;20148&quot; value=&quot;5&quot;/&gt;&lt;property id=&quot;20300&quot; value=&quot;Slide 10 - &amp;quot;Main Topics&amp;quot;&quot;/&gt;&lt;property id=&quot;20307&quot; value=&quot;273&quot;/&gt;&lt;/object&gt;&lt;object type=&quot;3&quot; unique_id=&quot;10014&quot;&gt;&lt;property id=&quot;20148&quot; value=&quot;5&quot;/&gt;&lt;property id=&quot;20300&quot; value=&quot;Slide 11 - &amp;quot;Classroom Info&amp;quot;&quot;/&gt;&lt;property id=&quot;20307&quot; value=&quot;282&quot;/&gt;&lt;/object&gt;&lt;object type=&quot;3&quot; unique_id=&quot;10015&quot;&gt;&lt;property id=&quot;20148&quot; value=&quot;5&quot;/&gt;&lt;property id=&quot;20300&quot; value=&quot;Slide 12 - &amp;quot;Attendance and Participation&amp;quot;&quot;/&gt;&lt;property id=&quot;20307&quot; value=&quot;263&quot;/&gt;&lt;/object&gt;&lt;object type=&quot;3&quot; unique_id=&quot;10016&quot;&gt;&lt;property id=&quot;20148&quot; value=&quot;5&quot;/&gt;&lt;property id=&quot;20300&quot; value=&quot;Slide 13 - &amp;quot;Project 1-Homework Web Site&amp;quot;&quot;/&gt;&lt;property id=&quot;20307&quot; value=&quot;285&quot;/&gt;&lt;/object&gt;&lt;object type=&quot;3&quot; unique_id=&quot;10017&quot;&gt;&lt;property id=&quot;20148&quot; value=&quot;5&quot;/&gt;&lt;property id=&quot;20300&quot; value=&quot;Slide 14 - &amp;quot;Project 2- Web Project&amp;amp;#x09;&amp;quot;&quot;/&gt;&lt;property id=&quot;20307&quot; value=&quot;296&quot;/&gt;&lt;/object&gt;&lt;object type=&quot;3&quot; unique_id=&quot;10018&quot;&gt;&lt;property id=&quot;20148&quot; value=&quot;5&quot;/&gt;&lt;property id=&quot;20300&quot; value=&quot;Slide 15 - &amp;quot;Homework&amp;quot;&quot;/&gt;&lt;property id=&quot;20307&quot; value=&quot;266&quot;/&gt;&lt;/object&gt;&lt;object type=&quot;3&quot; unique_id=&quot;10019&quot;&gt;&lt;property id=&quot;20148&quot; value=&quot;5&quot;/&gt;&lt;property id=&quot;20300&quot; value=&quot;Slide 16 - &amp;quot;Homework&amp;quot;&quot;/&gt;&lt;property id=&quot;20307&quot; value=&quot;287&quot;/&gt;&lt;/object&gt;&lt;object type=&quot;3&quot; unique_id=&quot;10020&quot;&gt;&lt;property id=&quot;20148&quot; value=&quot;5&quot;/&gt;&lt;property id=&quot;20300&quot; value=&quot;Slide 17 - &amp;quot;Exam Notice&amp;quot;&quot;/&gt;&lt;property id=&quot;20307&quot; value=&quot;291&quot;/&gt;&lt;/object&gt;&lt;object type=&quot;3&quot; unique_id=&quot;10022&quot;&gt;&lt;property id=&quot;20148&quot; value=&quot;5&quot;/&gt;&lt;property id=&quot;20300&quot; value=&quot;Slide 18 - &amp;quot;Final&amp;quot;&quot;/&gt;&lt;property id=&quot;20307&quot; value=&quot;269&quot;/&gt;&lt;/object&gt;&lt;object type=&quot;3&quot; unique_id=&quot;10024&quot;&gt;&lt;property id=&quot;20148&quot; value=&quot;5&quot;/&gt;&lt;property id=&quot;20300&quot; value=&quot;Slide 19 - &amp;quot;Grading&amp;quot;&quot;/&gt;&lt;property id=&quot;20307&quot; value=&quot;280&quot;/&gt;&lt;/object&gt;&lt;object type=&quot;3&quot; unique_id=&quot;10025&quot;&gt;&lt;property id=&quot;20148&quot; value=&quot;5&quot;/&gt;&lt;property id=&quot;20300&quot; value=&quot;Slide 20 - &amp;quot;Final Grade&amp;quot;&quot;/&gt;&lt;property id=&quot;20307&quot; value=&quot;265&quot;/&gt;&lt;/object&gt;&lt;object type=&quot;3&quot; unique_id=&quot;10026&quot;&gt;&lt;property id=&quot;20148&quot; value=&quot;5&quot;/&gt;&lt;property id=&quot;20300&quot; value=&quot;Slide 21 - &amp;quot;Grading&amp;quot;&quot;/&gt;&lt;property id=&quot;20307&quot; value=&quot;284&quot;/&gt;&lt;/object&gt;&lt;/object&gt;&lt;/object&gt;&lt;/database&gt;"/>
</p:tagLst>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erm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rmal">
      <a:maj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erma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3175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63500" dist="38100" dir="8100000" rotWithShape="0">
              <a:srgbClr val="000000">
                <a:alpha val="45000"/>
              </a:srgbClr>
            </a:outerShdw>
          </a:effectLst>
        </a:effectStyle>
        <a:effectStyle>
          <a:effectLst>
            <a:outerShdw blurRad="101600" dist="63500" dir="8100000" rotWithShape="0">
              <a:srgbClr val="000000">
                <a:alpha val="40000"/>
              </a:srgbClr>
            </a:outerShdw>
          </a:effectLst>
          <a:scene3d>
            <a:camera prst="orthographicFront">
              <a:rot lat="0" lon="0" rev="0"/>
            </a:camera>
            <a:lightRig rig="threePt" dir="t">
              <a:rot lat="0" lon="0" rev="3000000"/>
            </a:lightRig>
          </a:scene3d>
          <a:sp3d>
            <a:bevelT h="19050"/>
          </a:sp3d>
        </a:effectStyle>
      </a:effectStyleLst>
      <a:bgFillStyleLst>
        <a:solidFill>
          <a:schemeClr val="phClr"/>
        </a:solidFill>
        <a:gradFill rotWithShape="1">
          <a:gsLst>
            <a:gs pos="0">
              <a:schemeClr val="phClr">
                <a:tint val="100000"/>
                <a:lumMod val="125000"/>
              </a:schemeClr>
            </a:gs>
            <a:gs pos="55000">
              <a:schemeClr val="phClr">
                <a:shade val="100000"/>
                <a:satMod val="100000"/>
                <a:lumMod val="100000"/>
              </a:schemeClr>
            </a:gs>
            <a:gs pos="100000">
              <a:schemeClr val="phClr">
                <a:shade val="90000"/>
                <a:satMod val="300000"/>
                <a:lumMod val="95000"/>
              </a:schemeClr>
            </a:gs>
          </a:gsLst>
          <a:lin ang="5400000" scaled="0"/>
        </a:gradFill>
        <a:blipFill>
          <a:blip xmlns:r="http://schemas.openxmlformats.org/officeDocument/2006/relationships" r:embed="rId1">
            <a:duotone>
              <a:schemeClr val="phClr">
                <a:shade val="80000"/>
              </a:schemeClr>
              <a:schemeClr val="phClr">
                <a:tint val="98000"/>
                <a:satMod val="130000"/>
              </a:schemeClr>
            </a:duotone>
          </a:blip>
          <a:tile tx="0" ty="0" sx="100000" sy="100000" flip="none" algn="tl"/>
        </a:blip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0C6E51200D864478E07966DED5DCEDD" ma:contentTypeVersion="13" ma:contentTypeDescription="Create a new document." ma:contentTypeScope="" ma:versionID="cf7312fb2f3a2b8ec40c186e3d2471cc">
  <xsd:schema xmlns:xsd="http://www.w3.org/2001/XMLSchema" xmlns:xs="http://www.w3.org/2001/XMLSchema" xmlns:p="http://schemas.microsoft.com/office/2006/metadata/properties" xmlns:ns3="0e5c8654-c470-41ab-8181-ffc61620d570" xmlns:ns4="f02ba748-faeb-47bc-8c82-1c0f8806a7db" targetNamespace="http://schemas.microsoft.com/office/2006/metadata/properties" ma:root="true" ma:fieldsID="b93dd8c237d26b2edead1677503bd446" ns3:_="" ns4:_="">
    <xsd:import namespace="0e5c8654-c470-41ab-8181-ffc61620d570"/>
    <xsd:import namespace="f02ba748-faeb-47bc-8c82-1c0f8806a7db"/>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EventHashCode" minOccurs="0"/>
                <xsd:element ref="ns3:MediaServiceGenerationTim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e5c8654-c470-41ab-8181-ffc61620d570"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02ba748-faeb-47bc-8c82-1c0f8806a7db" elementFormDefault="qualified">
    <xsd:import namespace="http://schemas.microsoft.com/office/2006/documentManagement/types"/>
    <xsd:import namespace="http://schemas.microsoft.com/office/infopath/2007/PartnerControls"/>
    <xsd:element name="SharedWithUsers" ma:index="12"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description="" ma:internalName="SharedWithDetails" ma:readOnly="true">
      <xsd:simpleType>
        <xsd:restriction base="dms:Note">
          <xsd:maxLength value="255"/>
        </xsd:restriction>
      </xsd:simpleType>
    </xsd:element>
    <xsd:element name="SharingHintHash" ma:index="14" nillable="true" ma:displayName="Sharing Hint Hash"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A2EE8C1-BB4D-45B2-ABC6-515F065D5A08}">
  <ds:schemaRefs>
    <ds:schemaRef ds:uri="http://schemas.microsoft.com/sharepoint/v3/contenttype/forms"/>
  </ds:schemaRefs>
</ds:datastoreItem>
</file>

<file path=customXml/itemProps2.xml><?xml version="1.0" encoding="utf-8"?>
<ds:datastoreItem xmlns:ds="http://schemas.openxmlformats.org/officeDocument/2006/customXml" ds:itemID="{63E269F4-9099-46E5-8473-FA8FA214DE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e5c8654-c470-41ab-8181-ffc61620d570"/>
    <ds:schemaRef ds:uri="f02ba748-faeb-47bc-8c82-1c0f8806a7d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EE93F72-822E-4269-A65E-872B84DE8A82}">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3284</TotalTime>
  <Words>622</Words>
  <Application>Microsoft Office PowerPoint</Application>
  <PresentationFormat>On-screen Show (4:3)</PresentationFormat>
  <Paragraphs>175</Paragraphs>
  <Slides>19</Slides>
  <Notes>19</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19</vt:i4>
      </vt:variant>
    </vt:vector>
  </HeadingPairs>
  <TitlesOfParts>
    <vt:vector size="26" baseType="lpstr">
      <vt:lpstr>Arial</vt:lpstr>
      <vt:lpstr>Calibri</vt:lpstr>
      <vt:lpstr>Times New Roman</vt:lpstr>
      <vt:lpstr>Verdana</vt:lpstr>
      <vt:lpstr>Custom Design</vt:lpstr>
      <vt:lpstr>1_Custom Design</vt:lpstr>
      <vt:lpstr>Thermal</vt:lpstr>
      <vt:lpstr>Business Innovation</vt:lpstr>
      <vt:lpstr>Class Overview</vt:lpstr>
      <vt:lpstr>Instructor Background</vt:lpstr>
      <vt:lpstr>Instructor Website</vt:lpstr>
      <vt:lpstr>Catalog Description</vt:lpstr>
      <vt:lpstr>Course Description</vt:lpstr>
      <vt:lpstr>Areas of Concentration</vt:lpstr>
      <vt:lpstr>Materials</vt:lpstr>
      <vt:lpstr>Main Topics</vt:lpstr>
      <vt:lpstr>Assignments</vt:lpstr>
      <vt:lpstr>Project1-  Assignment Website</vt:lpstr>
      <vt:lpstr>Project2-  Innovation Research</vt:lpstr>
      <vt:lpstr>Project3-  Fostering Innovation</vt:lpstr>
      <vt:lpstr>Project4-  Practice Innovation</vt:lpstr>
      <vt:lpstr>Exam Notice</vt:lpstr>
      <vt:lpstr>Final</vt:lpstr>
      <vt:lpstr>Grading</vt:lpstr>
      <vt:lpstr>Final Grade</vt:lpstr>
      <vt:lpstr>Grading</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 Overview</dc:title>
  <dc:creator>The Paulson Family</dc:creator>
  <cp:lastModifiedBy>Paulson, Patrick G</cp:lastModifiedBy>
  <cp:revision>272</cp:revision>
  <dcterms:created xsi:type="dcterms:W3CDTF">2000-01-09T21:47:31Z</dcterms:created>
  <dcterms:modified xsi:type="dcterms:W3CDTF">2021-08-17T18:45:39Z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0x010100E0C6E51200D864478E07966DED5DCEDD</vt:lpwstr>
  </property>
</Properties>
</file>