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4" r:id="rId1"/>
    <p:sldMasterId id="2147483760" r:id="rId2"/>
  </p:sldMasterIdLst>
  <p:notesMasterIdLst>
    <p:notesMasterId r:id="rId31"/>
  </p:notesMasterIdLst>
  <p:sldIdLst>
    <p:sldId id="258" r:id="rId3"/>
    <p:sldId id="289" r:id="rId4"/>
    <p:sldId id="301" r:id="rId5"/>
    <p:sldId id="328" r:id="rId6"/>
    <p:sldId id="302" r:id="rId7"/>
    <p:sldId id="303" r:id="rId8"/>
    <p:sldId id="304" r:id="rId9"/>
    <p:sldId id="305" r:id="rId10"/>
    <p:sldId id="307" r:id="rId11"/>
    <p:sldId id="308" r:id="rId12"/>
    <p:sldId id="309" r:id="rId13"/>
    <p:sldId id="310" r:id="rId14"/>
    <p:sldId id="311" r:id="rId15"/>
    <p:sldId id="329" r:id="rId16"/>
    <p:sldId id="312" r:id="rId17"/>
    <p:sldId id="313" r:id="rId18"/>
    <p:sldId id="314" r:id="rId19"/>
    <p:sldId id="315" r:id="rId20"/>
    <p:sldId id="317" r:id="rId21"/>
    <p:sldId id="318" r:id="rId22"/>
    <p:sldId id="319" r:id="rId23"/>
    <p:sldId id="320" r:id="rId24"/>
    <p:sldId id="321" r:id="rId25"/>
    <p:sldId id="323" r:id="rId26"/>
    <p:sldId id="324" r:id="rId27"/>
    <p:sldId id="325" r:id="rId28"/>
    <p:sldId id="326" r:id="rId29"/>
    <p:sldId id="327"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CC3399"/>
    <a:srgbClr val="FFFF00"/>
    <a:srgbClr val="CC0000"/>
    <a:srgbClr val="FFFFFF"/>
    <a:srgbClr val="EAEAEA"/>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8" autoAdjust="0"/>
  </p:normalViewPr>
  <p:slideViewPr>
    <p:cSldViewPr>
      <p:cViewPr varScale="1">
        <p:scale>
          <a:sx n="56" d="100"/>
          <a:sy n="56" d="100"/>
        </p:scale>
        <p:origin x="105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B7E8DA1-27B1-47DF-A4A4-F2DAD9BACF6E}" type="slidenum">
              <a:rPr lang="en-US"/>
              <a:pPr>
                <a:defRPr/>
              </a:pPr>
              <a:t>‹#›</a:t>
            </a:fld>
            <a:endParaRPr lang="en-US"/>
          </a:p>
        </p:txBody>
      </p:sp>
    </p:spTree>
    <p:extLst>
      <p:ext uri="{BB962C8B-B14F-4D97-AF65-F5344CB8AC3E}">
        <p14:creationId xmlns:p14="http://schemas.microsoft.com/office/powerpoint/2010/main" val="855030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788A2DE-70BA-41F2-924E-F226CB5236C4}" type="slidenum">
              <a:rPr lang="en-US" smtClean="0"/>
              <a:pPr/>
              <a:t>1</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6324600"/>
            <a:ext cx="12192000" cy="533400"/>
          </a:xfrm>
          <a:prstGeom prst="rect">
            <a:avLst/>
          </a:prstGeom>
          <a:solidFill>
            <a:srgbClr val="4DB848"/>
          </a:solidFill>
          <a:ln>
            <a:solidFill>
              <a:srgbClr val="4DB8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
        <p:nvSpPr>
          <p:cNvPr id="12" name="TextBox 11"/>
          <p:cNvSpPr txBox="1"/>
          <p:nvPr/>
        </p:nvSpPr>
        <p:spPr>
          <a:xfrm>
            <a:off x="101600" y="3454570"/>
            <a:ext cx="12192000" cy="1015663"/>
          </a:xfrm>
          <a:prstGeom prst="rect">
            <a:avLst/>
          </a:prstGeom>
          <a:noFill/>
        </p:spPr>
        <p:txBody>
          <a:bodyPr wrap="square" rtlCol="0">
            <a:spAutoFit/>
          </a:bodyPr>
          <a:lstStyle/>
          <a:p>
            <a:pPr algn="ctr"/>
            <a:r>
              <a:rPr lang="en-US" sz="6000" dirty="0">
                <a:solidFill>
                  <a:srgbClr val="4DB848"/>
                </a:solidFill>
                <a:latin typeface="Century" pitchFamily="18" charset="0"/>
              </a:rPr>
              <a:t>Microsoft Access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MIS342</a:t>
            </a:r>
          </a:p>
        </p:txBody>
      </p:sp>
      <p:sp>
        <p:nvSpPr>
          <p:cNvPr id="5" name="Slide Number Placeholder 5"/>
          <p:cNvSpPr>
            <a:spLocks noGrp="1"/>
          </p:cNvSpPr>
          <p:nvPr>
            <p:ph type="sldNum" sz="quarter" idx="11"/>
          </p:nvPr>
        </p:nvSpPr>
        <p:spPr/>
        <p:txBody>
          <a:bodyPr/>
          <a:lstStyle>
            <a:lvl1pPr>
              <a:defRPr/>
            </a:lvl1pPr>
          </a:lstStyle>
          <a:p>
            <a:pPr>
              <a:defRPr/>
            </a:pPr>
            <a:fld id="{15A368FE-2454-4D0E-9BE6-A6D0A6B68D5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1"/>
            <a:ext cx="28956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1"/>
            <a:ext cx="84836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MIS342</a:t>
            </a:r>
          </a:p>
        </p:txBody>
      </p:sp>
      <p:sp>
        <p:nvSpPr>
          <p:cNvPr id="5" name="Slide Number Placeholder 5"/>
          <p:cNvSpPr>
            <a:spLocks noGrp="1"/>
          </p:cNvSpPr>
          <p:nvPr>
            <p:ph type="sldNum" sz="quarter" idx="11"/>
          </p:nvPr>
        </p:nvSpPr>
        <p:spPr/>
        <p:txBody>
          <a:bodyPr/>
          <a:lstStyle>
            <a:lvl1pPr>
              <a:defRPr/>
            </a:lvl1pPr>
          </a:lstStyle>
          <a:p>
            <a:pPr>
              <a:defRPr/>
            </a:pPr>
            <a:fld id="{950B1864-8F6B-4F8F-9ED3-93846D04CDE1}"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1074400" cy="944563"/>
          </a:xfrm>
        </p:spPr>
        <p:txBody>
          <a:bodyPr/>
          <a:lstStyle/>
          <a:p>
            <a:r>
              <a:rPr lang="en-US"/>
              <a:t>Click to edit Master title style</a:t>
            </a:r>
          </a:p>
        </p:txBody>
      </p:sp>
      <p:sp>
        <p:nvSpPr>
          <p:cNvPr id="3" name="Text Placeholder 2"/>
          <p:cNvSpPr>
            <a:spLocks noGrp="1"/>
          </p:cNvSpPr>
          <p:nvPr>
            <p:ph type="body" sz="half" idx="1"/>
          </p:nvPr>
        </p:nvSpPr>
        <p:spPr>
          <a:xfrm>
            <a:off x="0" y="1219201"/>
            <a:ext cx="568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219201"/>
            <a:ext cx="5689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MIS342</a:t>
            </a:r>
          </a:p>
        </p:txBody>
      </p:sp>
      <p:sp>
        <p:nvSpPr>
          <p:cNvPr id="6" name="Slide Number Placeholder 5"/>
          <p:cNvSpPr>
            <a:spLocks noGrp="1"/>
          </p:cNvSpPr>
          <p:nvPr>
            <p:ph type="sldNum" sz="quarter" idx="11"/>
          </p:nvPr>
        </p:nvSpPr>
        <p:spPr/>
        <p:txBody>
          <a:bodyPr/>
          <a:lstStyle>
            <a:lvl1pPr>
              <a:defRPr/>
            </a:lvl1pPr>
          </a:lstStyle>
          <a:p>
            <a:pPr>
              <a:defRPr/>
            </a:pPr>
            <a:fld id="{044E1951-F233-46E4-851B-9368F2D3CA6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endParaRPr lang="en-US" dirty="0"/>
          </a:p>
        </p:txBody>
      </p:sp>
      <p:sp>
        <p:nvSpPr>
          <p:cNvPr id="6" name="Slide Number Placeholder 5"/>
          <p:cNvSpPr>
            <a:spLocks noGrp="1"/>
          </p:cNvSpPr>
          <p:nvPr>
            <p:ph type="sldNum" sz="quarter" idx="12"/>
          </p:nvPr>
        </p:nvSpPr>
        <p:spPr/>
        <p:txBody>
          <a:bodyPr/>
          <a:lstStyle/>
          <a:p>
            <a:pPr>
              <a:defRPr/>
            </a:pPr>
            <a:fld id="{D0EBC8AC-A925-4410-B4E9-2135F43E2EB3}" type="slidenum">
              <a:rPr lang="en-US" smtClean="0"/>
              <a:pPr>
                <a:defRPr/>
              </a:pPr>
              <a:t>‹#›</a:t>
            </a:fld>
            <a:endParaRPr lang="en-US"/>
          </a:p>
        </p:txBody>
      </p:sp>
    </p:spTree>
    <p:extLst>
      <p:ext uri="{BB962C8B-B14F-4D97-AF65-F5344CB8AC3E}">
        <p14:creationId xmlns:p14="http://schemas.microsoft.com/office/powerpoint/2010/main" val="131380110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endParaRPr lang="en-US" dirty="0"/>
          </a:p>
        </p:txBody>
      </p:sp>
      <p:sp>
        <p:nvSpPr>
          <p:cNvPr id="6" name="Slide Number Placeholder 5"/>
          <p:cNvSpPr>
            <a:spLocks noGrp="1"/>
          </p:cNvSpPr>
          <p:nvPr>
            <p:ph type="sldNum" sz="quarter" idx="12"/>
          </p:nvPr>
        </p:nvSpPr>
        <p:spPr/>
        <p:txBody>
          <a:bodyPr/>
          <a:lstStyle/>
          <a:p>
            <a:pPr>
              <a:defRPr/>
            </a:pPr>
            <a:fld id="{5113B350-9EFB-4234-9946-5D464EDD8F6A}" type="slidenum">
              <a:rPr lang="en-US" smtClean="0"/>
              <a:pPr>
                <a:defRPr/>
              </a:pPr>
              <a:t>‹#›</a:t>
            </a:fld>
            <a:endParaRPr lang="en-US"/>
          </a:p>
        </p:txBody>
      </p:sp>
    </p:spTree>
    <p:extLst>
      <p:ext uri="{BB962C8B-B14F-4D97-AF65-F5344CB8AC3E}">
        <p14:creationId xmlns:p14="http://schemas.microsoft.com/office/powerpoint/2010/main" val="405646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endParaRPr lang="en-US" dirty="0"/>
          </a:p>
        </p:txBody>
      </p:sp>
      <p:sp>
        <p:nvSpPr>
          <p:cNvPr id="6" name="Slide Number Placeholder 5"/>
          <p:cNvSpPr>
            <a:spLocks noGrp="1"/>
          </p:cNvSpPr>
          <p:nvPr>
            <p:ph type="sldNum" sz="quarter" idx="12"/>
          </p:nvPr>
        </p:nvSpPr>
        <p:spPr/>
        <p:txBody>
          <a:bodyPr/>
          <a:lstStyle/>
          <a:p>
            <a:pPr>
              <a:defRPr/>
            </a:pPr>
            <a:fld id="{4C78F06C-E9C7-42C0-A2BD-ABB45480736A}" type="slidenum">
              <a:rPr lang="en-US" smtClean="0"/>
              <a:pPr>
                <a:defRPr/>
              </a:pPr>
              <a:t>‹#›</a:t>
            </a:fld>
            <a:endParaRPr lang="en-US"/>
          </a:p>
        </p:txBody>
      </p:sp>
    </p:spTree>
    <p:extLst>
      <p:ext uri="{BB962C8B-B14F-4D97-AF65-F5344CB8AC3E}">
        <p14:creationId xmlns:p14="http://schemas.microsoft.com/office/powerpoint/2010/main" val="396587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endParaRPr lang="en-US" dirty="0"/>
          </a:p>
        </p:txBody>
      </p:sp>
      <p:sp>
        <p:nvSpPr>
          <p:cNvPr id="7" name="Slide Number Placeholder 6"/>
          <p:cNvSpPr>
            <a:spLocks noGrp="1"/>
          </p:cNvSpPr>
          <p:nvPr>
            <p:ph type="sldNum" sz="quarter" idx="12"/>
          </p:nvPr>
        </p:nvSpPr>
        <p:spPr/>
        <p:txBody>
          <a:bodyPr/>
          <a:lstStyle/>
          <a:p>
            <a:pPr>
              <a:defRPr/>
            </a:pPr>
            <a:fld id="{B1659FB1-8041-46BC-8018-8F56B576BF91}" type="slidenum">
              <a:rPr lang="en-US" smtClean="0"/>
              <a:pPr>
                <a:defRPr/>
              </a:pPr>
              <a:t>‹#›</a:t>
            </a:fld>
            <a:endParaRPr lang="en-US"/>
          </a:p>
        </p:txBody>
      </p:sp>
    </p:spTree>
    <p:extLst>
      <p:ext uri="{BB962C8B-B14F-4D97-AF65-F5344CB8AC3E}">
        <p14:creationId xmlns:p14="http://schemas.microsoft.com/office/powerpoint/2010/main" val="97899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54F3E3-2BAA-40F6-9130-4CC2BBE1906F}" type="datetimeFigureOut">
              <a:rPr lang="en-US" smtClean="0"/>
              <a:t>8/17/2017</a:t>
            </a:fld>
            <a:endParaRPr lang="en-US"/>
          </a:p>
        </p:txBody>
      </p:sp>
      <p:sp>
        <p:nvSpPr>
          <p:cNvPr id="8" name="Footer Placeholder 7"/>
          <p:cNvSpPr>
            <a:spLocks noGrp="1"/>
          </p:cNvSpPr>
          <p:nvPr>
            <p:ph type="ftr" sz="quarter" idx="11"/>
          </p:nvPr>
        </p:nvSpPr>
        <p:spPr/>
        <p:txBody>
          <a:bodyPr/>
          <a:lstStyle/>
          <a:p>
            <a:pPr>
              <a:defRPr/>
            </a:pPr>
            <a:r>
              <a:rPr lang="en-US"/>
              <a:t>MIS342</a:t>
            </a:r>
            <a:endParaRPr lang="en-US" dirty="0"/>
          </a:p>
        </p:txBody>
      </p:sp>
      <p:sp>
        <p:nvSpPr>
          <p:cNvPr id="9" name="Slide Number Placeholder 8"/>
          <p:cNvSpPr>
            <a:spLocks noGrp="1"/>
          </p:cNvSpPr>
          <p:nvPr>
            <p:ph type="sldNum" sz="quarter" idx="12"/>
          </p:nvPr>
        </p:nvSpPr>
        <p:spPr/>
        <p:txBody>
          <a:bodyPr/>
          <a:lstStyle/>
          <a:p>
            <a:pPr>
              <a:defRPr/>
            </a:pPr>
            <a:fld id="{A709230E-6755-4F7D-BA71-ADE1CC8B781D}" type="slidenum">
              <a:rPr lang="en-US" smtClean="0"/>
              <a:pPr>
                <a:defRPr/>
              </a:pPr>
              <a:t>‹#›</a:t>
            </a:fld>
            <a:endParaRPr lang="en-US"/>
          </a:p>
        </p:txBody>
      </p:sp>
    </p:spTree>
    <p:extLst>
      <p:ext uri="{BB962C8B-B14F-4D97-AF65-F5344CB8AC3E}">
        <p14:creationId xmlns:p14="http://schemas.microsoft.com/office/powerpoint/2010/main" val="1528993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54F3E3-2BAA-40F6-9130-4CC2BBE1906F}" type="datetimeFigureOut">
              <a:rPr lang="en-US" smtClean="0"/>
              <a:t>8/17/2017</a:t>
            </a:fld>
            <a:endParaRPr lang="en-US"/>
          </a:p>
        </p:txBody>
      </p:sp>
      <p:sp>
        <p:nvSpPr>
          <p:cNvPr id="4" name="Footer Placeholder 3"/>
          <p:cNvSpPr>
            <a:spLocks noGrp="1"/>
          </p:cNvSpPr>
          <p:nvPr>
            <p:ph type="ftr" sz="quarter" idx="11"/>
          </p:nvPr>
        </p:nvSpPr>
        <p:spPr/>
        <p:txBody>
          <a:bodyPr/>
          <a:lstStyle/>
          <a:p>
            <a:pPr>
              <a:defRPr/>
            </a:pPr>
            <a:r>
              <a:rPr lang="en-US"/>
              <a:t>MIS342</a:t>
            </a:r>
            <a:endParaRPr lang="en-US" dirty="0"/>
          </a:p>
        </p:txBody>
      </p:sp>
      <p:sp>
        <p:nvSpPr>
          <p:cNvPr id="5" name="Slide Number Placeholder 4"/>
          <p:cNvSpPr>
            <a:spLocks noGrp="1"/>
          </p:cNvSpPr>
          <p:nvPr>
            <p:ph type="sldNum" sz="quarter" idx="12"/>
          </p:nvPr>
        </p:nvSpPr>
        <p:spPr/>
        <p:txBody>
          <a:bodyPr/>
          <a:lstStyle/>
          <a:p>
            <a:pPr>
              <a:defRPr/>
            </a:pPr>
            <a:fld id="{6A33D0F7-8E51-4D19-9BFF-AB7C81170BEF}" type="slidenum">
              <a:rPr lang="en-US" smtClean="0"/>
              <a:pPr>
                <a:defRPr/>
              </a:pPr>
              <a:t>‹#›</a:t>
            </a:fld>
            <a:endParaRPr lang="en-US"/>
          </a:p>
        </p:txBody>
      </p:sp>
    </p:spTree>
    <p:extLst>
      <p:ext uri="{BB962C8B-B14F-4D97-AF65-F5344CB8AC3E}">
        <p14:creationId xmlns:p14="http://schemas.microsoft.com/office/powerpoint/2010/main" val="413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3E3-2BAA-40F6-9130-4CC2BBE1906F}" type="datetimeFigureOut">
              <a:rPr lang="en-US" smtClean="0"/>
              <a:t>8/17/2017</a:t>
            </a:fld>
            <a:endParaRPr lang="en-US"/>
          </a:p>
        </p:txBody>
      </p:sp>
      <p:sp>
        <p:nvSpPr>
          <p:cNvPr id="3" name="Footer Placeholder 2"/>
          <p:cNvSpPr>
            <a:spLocks noGrp="1"/>
          </p:cNvSpPr>
          <p:nvPr>
            <p:ph type="ftr" sz="quarter" idx="11"/>
          </p:nvPr>
        </p:nvSpPr>
        <p:spPr/>
        <p:txBody>
          <a:bodyPr/>
          <a:lstStyle/>
          <a:p>
            <a:pPr>
              <a:defRPr/>
            </a:pPr>
            <a:r>
              <a:rPr lang="en-US"/>
              <a:t>MIS342</a:t>
            </a:r>
            <a:endParaRPr lang="en-US" dirty="0"/>
          </a:p>
        </p:txBody>
      </p:sp>
      <p:sp>
        <p:nvSpPr>
          <p:cNvPr id="4" name="Slide Number Placeholder 3"/>
          <p:cNvSpPr>
            <a:spLocks noGrp="1"/>
          </p:cNvSpPr>
          <p:nvPr>
            <p:ph type="sldNum" sz="quarter" idx="12"/>
          </p:nvPr>
        </p:nvSpPr>
        <p:spPr/>
        <p:txBody>
          <a:bodyPr/>
          <a:lstStyle/>
          <a:p>
            <a:pPr>
              <a:defRPr/>
            </a:pPr>
            <a:fld id="{D4EA65BF-58EC-4985-A5E1-DCC91CDF57FB}" type="slidenum">
              <a:rPr lang="en-US" smtClean="0"/>
              <a:pPr>
                <a:defRPr/>
              </a:pPr>
              <a:t>‹#›</a:t>
            </a:fld>
            <a:endParaRPr lang="en-US"/>
          </a:p>
        </p:txBody>
      </p:sp>
    </p:spTree>
    <p:extLst>
      <p:ext uri="{BB962C8B-B14F-4D97-AF65-F5344CB8AC3E}">
        <p14:creationId xmlns:p14="http://schemas.microsoft.com/office/powerpoint/2010/main" val="170791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219201"/>
            <a:ext cx="11074400" cy="490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0" y="6400800"/>
            <a:ext cx="10972800" cy="457200"/>
          </a:xfrm>
        </p:spPr>
        <p:txBody>
          <a:bodyPr/>
          <a:lstStyle>
            <a:lvl1pPr>
              <a:defRPr/>
            </a:lvl1pPr>
          </a:lstStyle>
          <a:p>
            <a:pPr>
              <a:defRPr/>
            </a:pPr>
            <a:r>
              <a:rPr lang="en-US" dirty="0"/>
              <a:t>MIS342</a:t>
            </a:r>
          </a:p>
        </p:txBody>
      </p:sp>
      <p:sp>
        <p:nvSpPr>
          <p:cNvPr id="5" name="Slide Number Placeholder 5"/>
          <p:cNvSpPr>
            <a:spLocks noGrp="1"/>
          </p:cNvSpPr>
          <p:nvPr>
            <p:ph type="sldNum" sz="quarter" idx="11"/>
          </p:nvPr>
        </p:nvSpPr>
        <p:spPr>
          <a:xfrm>
            <a:off x="11480800" y="6400800"/>
            <a:ext cx="711200" cy="457200"/>
          </a:xfrm>
        </p:spPr>
        <p:txBody>
          <a:bodyPr/>
          <a:lstStyle>
            <a:lvl1pPr>
              <a:defRPr/>
            </a:lvl1pPr>
          </a:lstStyle>
          <a:p>
            <a:pPr>
              <a:defRPr/>
            </a:pPr>
            <a:fld id="{5113B350-9EFB-4234-9946-5D464EDD8F6A}"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endParaRPr lang="en-US" dirty="0"/>
          </a:p>
        </p:txBody>
      </p:sp>
      <p:sp>
        <p:nvSpPr>
          <p:cNvPr id="7" name="Slide Number Placeholder 6"/>
          <p:cNvSpPr>
            <a:spLocks noGrp="1"/>
          </p:cNvSpPr>
          <p:nvPr>
            <p:ph type="sldNum" sz="quarter" idx="12"/>
          </p:nvPr>
        </p:nvSpPr>
        <p:spPr/>
        <p:txBody>
          <a:bodyPr/>
          <a:lstStyle/>
          <a:p>
            <a:pPr>
              <a:defRPr/>
            </a:pPr>
            <a:fld id="{B9BD5C7C-3288-4799-AA36-77527D6EECDB}" type="slidenum">
              <a:rPr lang="en-US" smtClean="0"/>
              <a:pPr>
                <a:defRPr/>
              </a:pPr>
              <a:t>‹#›</a:t>
            </a:fld>
            <a:endParaRPr lang="en-US"/>
          </a:p>
        </p:txBody>
      </p:sp>
    </p:spTree>
    <p:extLst>
      <p:ext uri="{BB962C8B-B14F-4D97-AF65-F5344CB8AC3E}">
        <p14:creationId xmlns:p14="http://schemas.microsoft.com/office/powerpoint/2010/main" val="206878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4F3E3-2BAA-40F6-9130-4CC2BBE1906F}" type="datetimeFigureOut">
              <a:rPr lang="en-US" smtClean="0"/>
              <a:t>8/17/2017</a:t>
            </a:fld>
            <a:endParaRPr lang="en-US"/>
          </a:p>
        </p:txBody>
      </p:sp>
      <p:sp>
        <p:nvSpPr>
          <p:cNvPr id="6" name="Footer Placeholder 5"/>
          <p:cNvSpPr>
            <a:spLocks noGrp="1"/>
          </p:cNvSpPr>
          <p:nvPr>
            <p:ph type="ftr" sz="quarter" idx="11"/>
          </p:nvPr>
        </p:nvSpPr>
        <p:spPr/>
        <p:txBody>
          <a:bodyPr/>
          <a:lstStyle/>
          <a:p>
            <a:pPr>
              <a:defRPr/>
            </a:pPr>
            <a:r>
              <a:rPr lang="en-US"/>
              <a:t>MIS342</a:t>
            </a:r>
            <a:endParaRPr lang="en-US" dirty="0"/>
          </a:p>
        </p:txBody>
      </p:sp>
      <p:sp>
        <p:nvSpPr>
          <p:cNvPr id="7" name="Slide Number Placeholder 6"/>
          <p:cNvSpPr>
            <a:spLocks noGrp="1"/>
          </p:cNvSpPr>
          <p:nvPr>
            <p:ph type="sldNum" sz="quarter" idx="12"/>
          </p:nvPr>
        </p:nvSpPr>
        <p:spPr/>
        <p:txBody>
          <a:bodyPr/>
          <a:lstStyle/>
          <a:p>
            <a:pPr>
              <a:defRPr/>
            </a:pPr>
            <a:fld id="{A376D4A8-6F9E-4DF9-B358-02EB8E276786}" type="slidenum">
              <a:rPr lang="en-US" smtClean="0"/>
              <a:pPr>
                <a:defRPr/>
              </a:pPr>
              <a:t>‹#›</a:t>
            </a:fld>
            <a:endParaRPr lang="en-US"/>
          </a:p>
        </p:txBody>
      </p:sp>
    </p:spTree>
    <p:extLst>
      <p:ext uri="{BB962C8B-B14F-4D97-AF65-F5344CB8AC3E}">
        <p14:creationId xmlns:p14="http://schemas.microsoft.com/office/powerpoint/2010/main" val="4040435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endParaRPr lang="en-US" dirty="0"/>
          </a:p>
        </p:txBody>
      </p:sp>
      <p:sp>
        <p:nvSpPr>
          <p:cNvPr id="6" name="Slide Number Placeholder 5"/>
          <p:cNvSpPr>
            <a:spLocks noGrp="1"/>
          </p:cNvSpPr>
          <p:nvPr>
            <p:ph type="sldNum" sz="quarter" idx="12"/>
          </p:nvPr>
        </p:nvSpPr>
        <p:spPr/>
        <p:txBody>
          <a:bodyPr/>
          <a:lstStyle/>
          <a:p>
            <a:pPr>
              <a:defRPr/>
            </a:pPr>
            <a:fld id="{15A368FE-2454-4D0E-9BE6-A6D0A6B68D56}" type="slidenum">
              <a:rPr lang="en-US" smtClean="0"/>
              <a:pPr>
                <a:defRPr/>
              </a:pPr>
              <a:t>‹#›</a:t>
            </a:fld>
            <a:endParaRPr lang="en-US"/>
          </a:p>
        </p:txBody>
      </p:sp>
    </p:spTree>
    <p:extLst>
      <p:ext uri="{BB962C8B-B14F-4D97-AF65-F5344CB8AC3E}">
        <p14:creationId xmlns:p14="http://schemas.microsoft.com/office/powerpoint/2010/main" val="336330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54F3E3-2BAA-40F6-9130-4CC2BBE1906F}" type="datetimeFigureOut">
              <a:rPr lang="en-US" smtClean="0"/>
              <a:t>8/17/2017</a:t>
            </a:fld>
            <a:endParaRPr lang="en-US"/>
          </a:p>
        </p:txBody>
      </p:sp>
      <p:sp>
        <p:nvSpPr>
          <p:cNvPr id="5" name="Footer Placeholder 4"/>
          <p:cNvSpPr>
            <a:spLocks noGrp="1"/>
          </p:cNvSpPr>
          <p:nvPr>
            <p:ph type="ftr" sz="quarter" idx="11"/>
          </p:nvPr>
        </p:nvSpPr>
        <p:spPr/>
        <p:txBody>
          <a:bodyPr/>
          <a:lstStyle/>
          <a:p>
            <a:pPr>
              <a:defRPr/>
            </a:pPr>
            <a:r>
              <a:rPr lang="en-US"/>
              <a:t>MIS342</a:t>
            </a:r>
            <a:endParaRPr lang="en-US" dirty="0"/>
          </a:p>
        </p:txBody>
      </p:sp>
      <p:sp>
        <p:nvSpPr>
          <p:cNvPr id="6" name="Slide Number Placeholder 5"/>
          <p:cNvSpPr>
            <a:spLocks noGrp="1"/>
          </p:cNvSpPr>
          <p:nvPr>
            <p:ph type="sldNum" sz="quarter" idx="12"/>
          </p:nvPr>
        </p:nvSpPr>
        <p:spPr/>
        <p:txBody>
          <a:bodyPr/>
          <a:lstStyle/>
          <a:p>
            <a:pPr>
              <a:defRPr/>
            </a:pPr>
            <a:fld id="{950B1864-8F6B-4F8F-9ED3-93846D04CDE1}" type="slidenum">
              <a:rPr lang="en-US" smtClean="0"/>
              <a:pPr>
                <a:defRPr/>
              </a:pPr>
              <a:t>‹#›</a:t>
            </a:fld>
            <a:endParaRPr lang="en-US"/>
          </a:p>
        </p:txBody>
      </p:sp>
    </p:spTree>
    <p:extLst>
      <p:ext uri="{BB962C8B-B14F-4D97-AF65-F5344CB8AC3E}">
        <p14:creationId xmlns:p14="http://schemas.microsoft.com/office/powerpoint/2010/main" val="1308206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57701" name="Title Placeholder 1"/>
          <p:cNvSpPr>
            <a:spLocks noGrp="1"/>
          </p:cNvSpPr>
          <p:nvPr>
            <p:ph type="ctrTitle"/>
          </p:nvPr>
        </p:nvSpPr>
        <p:spPr>
          <a:xfrm>
            <a:off x="0" y="914400"/>
            <a:ext cx="12192000" cy="1524000"/>
          </a:xfrm>
        </p:spPr>
        <p:txBody>
          <a:bodyPr/>
          <a:lstStyle>
            <a:lvl1pPr algn="ctr">
              <a:defRPr sz="48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9474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MIS342</a:t>
            </a:r>
          </a:p>
        </p:txBody>
      </p:sp>
      <p:sp>
        <p:nvSpPr>
          <p:cNvPr id="5" name="Slide Number Placeholder 5"/>
          <p:cNvSpPr>
            <a:spLocks noGrp="1"/>
          </p:cNvSpPr>
          <p:nvPr>
            <p:ph type="sldNum" sz="quarter" idx="11"/>
          </p:nvPr>
        </p:nvSpPr>
        <p:spPr/>
        <p:txBody>
          <a:bodyPr/>
          <a:lstStyle>
            <a:lvl1pPr>
              <a:defRPr/>
            </a:lvl1pPr>
          </a:lstStyle>
          <a:p>
            <a:pPr>
              <a:defRPr/>
            </a:pPr>
            <a:fld id="{4C78F06C-E9C7-42C0-A2BD-ABB45480736A}"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219201"/>
            <a:ext cx="568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219201"/>
            <a:ext cx="568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dirty="0"/>
              <a:t>MIS342</a:t>
            </a:r>
          </a:p>
        </p:txBody>
      </p:sp>
      <p:sp>
        <p:nvSpPr>
          <p:cNvPr id="6" name="Slide Number Placeholder 5"/>
          <p:cNvSpPr>
            <a:spLocks noGrp="1"/>
          </p:cNvSpPr>
          <p:nvPr>
            <p:ph type="sldNum" sz="quarter" idx="11"/>
          </p:nvPr>
        </p:nvSpPr>
        <p:spPr/>
        <p:txBody>
          <a:bodyPr/>
          <a:lstStyle>
            <a:lvl1pPr>
              <a:defRPr/>
            </a:lvl1pPr>
          </a:lstStyle>
          <a:p>
            <a:pPr>
              <a:defRPr/>
            </a:pPr>
            <a:fld id="{B1659FB1-8041-46BC-8018-8F56B576BF9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MIS342</a:t>
            </a:r>
          </a:p>
        </p:txBody>
      </p:sp>
      <p:sp>
        <p:nvSpPr>
          <p:cNvPr id="8" name="Slide Number Placeholder 5"/>
          <p:cNvSpPr>
            <a:spLocks noGrp="1"/>
          </p:cNvSpPr>
          <p:nvPr>
            <p:ph type="sldNum" sz="quarter" idx="11"/>
          </p:nvPr>
        </p:nvSpPr>
        <p:spPr/>
        <p:txBody>
          <a:bodyPr/>
          <a:lstStyle>
            <a:lvl1pPr>
              <a:defRPr/>
            </a:lvl1pPr>
          </a:lstStyle>
          <a:p>
            <a:pPr>
              <a:defRPr/>
            </a:pPr>
            <a:fld id="{A709230E-6755-4F7D-BA71-ADE1CC8B781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MIS342</a:t>
            </a:r>
          </a:p>
        </p:txBody>
      </p:sp>
      <p:sp>
        <p:nvSpPr>
          <p:cNvPr id="4" name="Slide Number Placeholder 5"/>
          <p:cNvSpPr>
            <a:spLocks noGrp="1"/>
          </p:cNvSpPr>
          <p:nvPr>
            <p:ph type="sldNum" sz="quarter" idx="11"/>
          </p:nvPr>
        </p:nvSpPr>
        <p:spPr/>
        <p:txBody>
          <a:bodyPr/>
          <a:lstStyle>
            <a:lvl1pPr>
              <a:defRPr/>
            </a:lvl1pPr>
          </a:lstStyle>
          <a:p>
            <a:pPr>
              <a:defRPr/>
            </a:pPr>
            <a:fld id="{6A33D0F7-8E51-4D19-9BFF-AB7C81170BE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t>MIS342</a:t>
            </a:r>
          </a:p>
        </p:txBody>
      </p:sp>
      <p:sp>
        <p:nvSpPr>
          <p:cNvPr id="3" name="Slide Number Placeholder 5"/>
          <p:cNvSpPr>
            <a:spLocks noGrp="1"/>
          </p:cNvSpPr>
          <p:nvPr>
            <p:ph type="sldNum" sz="quarter" idx="11"/>
          </p:nvPr>
        </p:nvSpPr>
        <p:spPr/>
        <p:txBody>
          <a:bodyPr/>
          <a:lstStyle>
            <a:lvl1pPr>
              <a:defRPr/>
            </a:lvl1pPr>
          </a:lstStyle>
          <a:p>
            <a:pPr>
              <a:defRPr/>
            </a:pPr>
            <a:fld id="{D4EA65BF-58EC-4985-A5E1-DCC91CDF57F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MIS342</a:t>
            </a:r>
          </a:p>
        </p:txBody>
      </p:sp>
      <p:sp>
        <p:nvSpPr>
          <p:cNvPr id="6" name="Slide Number Placeholder 5"/>
          <p:cNvSpPr>
            <a:spLocks noGrp="1"/>
          </p:cNvSpPr>
          <p:nvPr>
            <p:ph type="sldNum" sz="quarter" idx="11"/>
          </p:nvPr>
        </p:nvSpPr>
        <p:spPr/>
        <p:txBody>
          <a:bodyPr/>
          <a:lstStyle>
            <a:lvl1pPr>
              <a:defRPr/>
            </a:lvl1pPr>
          </a:lstStyle>
          <a:p>
            <a:pPr>
              <a:defRPr/>
            </a:pPr>
            <a:fld id="{B9BD5C7C-3288-4799-AA36-77527D6EECD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MIS342</a:t>
            </a:r>
          </a:p>
        </p:txBody>
      </p:sp>
      <p:sp>
        <p:nvSpPr>
          <p:cNvPr id="6" name="Slide Number Placeholder 5"/>
          <p:cNvSpPr>
            <a:spLocks noGrp="1"/>
          </p:cNvSpPr>
          <p:nvPr>
            <p:ph type="sldNum" sz="quarter" idx="11"/>
          </p:nvPr>
        </p:nvSpPr>
        <p:spPr/>
        <p:txBody>
          <a:bodyPr/>
          <a:lstStyle>
            <a:lvl1pPr>
              <a:defRPr/>
            </a:lvl1pPr>
          </a:lstStyle>
          <a:p>
            <a:pPr>
              <a:defRPr/>
            </a:pPr>
            <a:fld id="{A376D4A8-6F9E-4DF9-B358-02EB8E27678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11684000" y="0"/>
            <a:ext cx="508000" cy="6858000"/>
          </a:xfrm>
          <a:prstGeom prst="rect">
            <a:avLst/>
          </a:prstGeom>
          <a:gradFill flip="none" rotWithShape="1">
            <a:gsLst>
              <a:gs pos="36000">
                <a:schemeClr val="bg1"/>
              </a:gs>
              <a:gs pos="100000">
                <a:srgbClr val="4DB8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508000" cy="6858000"/>
          </a:xfrm>
          <a:prstGeom prst="rect">
            <a:avLst/>
          </a:prstGeom>
          <a:gradFill flip="none" rotWithShape="1">
            <a:gsLst>
              <a:gs pos="0">
                <a:srgbClr val="4DB848"/>
              </a:gs>
              <a:gs pos="65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09600" y="1143000"/>
            <a:ext cx="11582400" cy="1588"/>
          </a:xfrm>
          <a:prstGeom prst="line">
            <a:avLst/>
          </a:prstGeom>
        </p:spPr>
        <p:style>
          <a:lnRef idx="1">
            <a:schemeClr val="dk1"/>
          </a:lnRef>
          <a:fillRef idx="0">
            <a:schemeClr val="dk1"/>
          </a:fillRef>
          <a:effectRef idx="0">
            <a:schemeClr val="dk1"/>
          </a:effectRef>
          <a:fontRef idx="minor">
            <a:schemeClr val="tx1"/>
          </a:fontRef>
        </p:style>
      </p:cxnSp>
      <p:sp>
        <p:nvSpPr>
          <p:cNvPr id="1029" name="Title Placeholder 1"/>
          <p:cNvSpPr>
            <a:spLocks noGrp="1"/>
          </p:cNvSpPr>
          <p:nvPr>
            <p:ph type="title"/>
          </p:nvPr>
        </p:nvSpPr>
        <p:spPr bwMode="auto">
          <a:xfrm>
            <a:off x="609600" y="152401"/>
            <a:ext cx="11074400"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30" name="Text Placeholder 2"/>
          <p:cNvSpPr>
            <a:spLocks noGrp="1"/>
          </p:cNvSpPr>
          <p:nvPr>
            <p:ph type="body" idx="1"/>
          </p:nvPr>
        </p:nvSpPr>
        <p:spPr bwMode="auto">
          <a:xfrm>
            <a:off x="609600" y="1219201"/>
            <a:ext cx="10972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3"/>
          </p:nvPr>
        </p:nvSpPr>
        <p:spPr>
          <a:xfrm>
            <a:off x="0" y="6400800"/>
            <a:ext cx="10972800" cy="457200"/>
          </a:xfrm>
          <a:prstGeom prst="rect">
            <a:avLst/>
          </a:prstGeom>
        </p:spPr>
        <p:txBody>
          <a:bodyPr vert="horz" wrap="square" lIns="91440" tIns="45720" rIns="91440" bIns="45720" numCol="1" anchor="ctr" anchorCtr="0" compatLnSpc="1">
            <a:prstTxWarp prst="textNoShape">
              <a:avLst/>
            </a:prstTxWarp>
          </a:bodyPr>
          <a:lstStyle>
            <a:lvl1pPr>
              <a:defRPr sz="1200" b="1" smtClean="0">
                <a:solidFill>
                  <a:schemeClr val="tx1"/>
                </a:solidFill>
                <a:latin typeface="+mn-lt"/>
              </a:defRPr>
            </a:lvl1pPr>
          </a:lstStyle>
          <a:p>
            <a:pPr>
              <a:defRPr/>
            </a:pPr>
            <a:r>
              <a:rPr lang="en-US" dirty="0"/>
              <a:t>MIS342</a:t>
            </a:r>
          </a:p>
        </p:txBody>
      </p:sp>
      <p:sp>
        <p:nvSpPr>
          <p:cNvPr id="11" name="Slide Number Placeholder 5"/>
          <p:cNvSpPr>
            <a:spLocks noGrp="1"/>
          </p:cNvSpPr>
          <p:nvPr>
            <p:ph type="sldNum" sz="quarter" idx="4"/>
          </p:nvPr>
        </p:nvSpPr>
        <p:spPr>
          <a:xfrm>
            <a:off x="11480800" y="6400800"/>
            <a:ext cx="711200" cy="457200"/>
          </a:xfrm>
          <a:prstGeom prst="rect">
            <a:avLst/>
          </a:prstGeom>
        </p:spPr>
        <p:txBody>
          <a:bodyPr vert="horz" lIns="91440" tIns="45720" rIns="91440" bIns="45720" rtlCol="0" anchor="ctr"/>
          <a:lstStyle>
            <a:lvl1pPr algn="r" fontAlgn="auto">
              <a:spcBef>
                <a:spcPts val="0"/>
              </a:spcBef>
              <a:spcAft>
                <a:spcPts val="0"/>
              </a:spcAft>
              <a:defRPr sz="1200" b="1" smtClean="0">
                <a:latin typeface="+mn-lt"/>
                <a:cs typeface="+mn-cs"/>
              </a:defRPr>
            </a:lvl1pPr>
          </a:lstStyle>
          <a:p>
            <a:pPr>
              <a:defRPr/>
            </a:pPr>
            <a:fld id="{D0EBC8AC-A925-4410-B4E9-2135F43E2EB3}" type="slidenum">
              <a:rPr lang="en-US" smtClean="0"/>
              <a:pPr>
                <a:defRPr/>
              </a:pPr>
              <a:t>‹#›</a:t>
            </a:fld>
            <a:endParaRPr lang="en-US"/>
          </a:p>
        </p:txBody>
      </p:sp>
      <p:sp>
        <p:nvSpPr>
          <p:cNvPr id="156683" name="Text Box 11"/>
          <p:cNvSpPr txBox="1">
            <a:spLocks noChangeArrowheads="1"/>
          </p:cNvSpPr>
          <p:nvPr/>
        </p:nvSpPr>
        <p:spPr bwMode="auto">
          <a:xfrm>
            <a:off x="10998200" y="381000"/>
            <a:ext cx="595035" cy="461665"/>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2" name="Text Box 11"/>
          <p:cNvSpPr txBox="1">
            <a:spLocks noChangeArrowheads="1"/>
          </p:cNvSpPr>
          <p:nvPr/>
        </p:nvSpPr>
        <p:spPr bwMode="auto">
          <a:xfrm>
            <a:off x="10998200" y="381000"/>
            <a:ext cx="595035" cy="461665"/>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sp>
        <p:nvSpPr>
          <p:cNvPr id="13" name="Text Box 11"/>
          <p:cNvSpPr txBox="1">
            <a:spLocks noChangeArrowheads="1"/>
          </p:cNvSpPr>
          <p:nvPr/>
        </p:nvSpPr>
        <p:spPr bwMode="auto">
          <a:xfrm>
            <a:off x="10998200" y="381000"/>
            <a:ext cx="595035" cy="461665"/>
          </a:xfrm>
          <a:prstGeom prst="rect">
            <a:avLst/>
          </a:prstGeom>
          <a:noFill/>
          <a:ln w="9525">
            <a:noFill/>
            <a:miter lim="800000"/>
            <a:headEnd/>
            <a:tailEnd/>
          </a:ln>
          <a:effectLst/>
        </p:spPr>
        <p:txBody>
          <a:bodyPr wrap="none">
            <a:spAutoFit/>
          </a:bodyPr>
          <a:lstStyle/>
          <a:p>
            <a:pPr>
              <a:defRPr/>
            </a:pPr>
            <a:r>
              <a:rPr lang="en-US" sz="2400" b="1">
                <a:solidFill>
                  <a:schemeClr val="bg1"/>
                </a:solidFill>
                <a:latin typeface="Times New Roman" pitchFamily="18" charset="0"/>
              </a:rPr>
              <a:t>XP</a:t>
            </a:r>
          </a:p>
        </p:txBody>
      </p:sp>
      <p:cxnSp>
        <p:nvCxnSpPr>
          <p:cNvPr id="17" name="Straight Connector 16"/>
          <p:cNvCxnSpPr/>
          <p:nvPr/>
        </p:nvCxnSpPr>
        <p:spPr>
          <a:xfrm>
            <a:off x="0" y="6400800"/>
            <a:ext cx="11582400" cy="0"/>
          </a:xfrm>
          <a:prstGeom prst="line">
            <a:avLst/>
          </a:prstGeom>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dt="0"/>
  <p:txStyles>
    <p:titleStyle>
      <a:lvl1pPr algn="l" rtl="0" eaLnBrk="1" fontAlgn="base" hangingPunct="1">
        <a:spcBef>
          <a:spcPct val="0"/>
        </a:spcBef>
        <a:spcAft>
          <a:spcPct val="0"/>
        </a:spcAft>
        <a:defRPr sz="4400" b="1">
          <a:solidFill>
            <a:srgbClr val="20409A"/>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20409A"/>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0409A"/>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20409A"/>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20409A"/>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MIS342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EBC8AC-A925-4410-B4E9-2135F43E2EB3}" type="slidenum">
              <a:rPr lang="en-US" smtClean="0"/>
              <a:pPr>
                <a:defRPr/>
              </a:pPr>
              <a:t>‹#›</a:t>
            </a:fld>
            <a:endParaRPr lang="en-US"/>
          </a:p>
        </p:txBody>
      </p:sp>
    </p:spTree>
    <p:extLst>
      <p:ext uri="{BB962C8B-B14F-4D97-AF65-F5344CB8AC3E}">
        <p14:creationId xmlns:p14="http://schemas.microsoft.com/office/powerpoint/2010/main" val="190130467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p:cNvSpPr>
          <p:nvPr>
            <p:ph type="ctrTitle"/>
          </p:nvPr>
        </p:nvSpPr>
        <p:spPr/>
        <p:txBody>
          <a:bodyPr>
            <a:normAutofit fontScale="90000"/>
          </a:bodyPr>
          <a:lstStyle/>
          <a:p>
            <a:br>
              <a:rPr lang="en-US"/>
            </a:br>
            <a:r>
              <a:rPr lang="en-US"/>
              <a:t>Assignment 1</a:t>
            </a:r>
            <a:br>
              <a:rPr lang="en-US"/>
            </a:br>
            <a:br>
              <a:rPr lang="en-US"/>
            </a:br>
            <a:r>
              <a:rPr lang="en-US"/>
              <a:t>Creating Databases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4000"/>
              <a:t>Creating a Table in Datasheet View</a:t>
            </a:r>
          </a:p>
        </p:txBody>
      </p:sp>
      <p:sp>
        <p:nvSpPr>
          <p:cNvPr id="12291" name="Rectangle 3"/>
          <p:cNvSpPr>
            <a:spLocks noGrp="1"/>
          </p:cNvSpPr>
          <p:nvPr>
            <p:ph idx="1"/>
          </p:nvPr>
        </p:nvSpPr>
        <p:spPr/>
        <p:txBody>
          <a:bodyPr>
            <a:normAutofit/>
          </a:bodyPr>
          <a:lstStyle/>
          <a:p>
            <a:r>
              <a:rPr lang="en-US" sz="2800" dirty="0"/>
              <a:t>In the first row below the field names, enter the value for each field in the first record, pressing the tab or Enter key to move to the next field</a:t>
            </a:r>
          </a:p>
          <a:p>
            <a:r>
              <a:rPr lang="en-US" sz="2800" dirty="0"/>
              <a:t>After entering the value for the last field in the first record, press the Tab or Enter key to move to the next row, and then enter the values for the next record. Continue this process until you have entered all the records for the table</a:t>
            </a:r>
          </a:p>
          <a:p>
            <a:r>
              <a:rPr lang="en-US" sz="2800" dirty="0"/>
              <a:t>Click the Save button on the Quick Access Toolbar, enter a name for the table, and then click the OK button</a:t>
            </a:r>
            <a:endParaRPr lang="en-US" sz="2700" dirty="0"/>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789778BC-1BD6-4BBD-AFDE-482B7A2E7D39}"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US" sz="4000"/>
              <a:t>Creating a Table in Datasheet View</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3110899"/>
            <a:ext cx="6958496" cy="1780789"/>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74943277-A741-4CEB-A081-13847635C402}"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t>Entering Records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912695"/>
            <a:ext cx="6958496" cy="2177198"/>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69041559-2B8B-4C96-A94D-B51CE9629A1F}" type="slidenum">
              <a:rPr lang="en-US"/>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a:t>Saving a Table</a:t>
            </a:r>
          </a:p>
        </p:txBody>
      </p:sp>
      <p:sp>
        <p:nvSpPr>
          <p:cNvPr id="15363" name="Rectangle 3"/>
          <p:cNvSpPr>
            <a:spLocks noGrp="1"/>
          </p:cNvSpPr>
          <p:nvPr>
            <p:ph idx="1"/>
          </p:nvPr>
        </p:nvSpPr>
        <p:spPr/>
        <p:txBody>
          <a:bodyPr/>
          <a:lstStyle/>
          <a:p>
            <a:r>
              <a:rPr lang="en-US"/>
              <a:t>Click the Save button on the Quick Access Toolbar. The Save As dialog box opens</a:t>
            </a:r>
          </a:p>
          <a:p>
            <a:r>
              <a:rPr lang="en-US"/>
              <a:t>In the Table Name text box, type the name for the table</a:t>
            </a:r>
          </a:p>
          <a:p>
            <a:r>
              <a:rPr lang="en-US"/>
              <a:t>Click the OK button</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C7E52DD9-6E6A-4B1A-BE45-08021610FB2F}"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Create Tab Options</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84211" y="1825625"/>
            <a:ext cx="4089577" cy="4351338"/>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1375542"/>
            <a:ext cx="4343400" cy="4568058"/>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92816758-556D-432C-A162-71ED401A3B36}" type="slidenum">
              <a:rPr lang="en-US" smtClean="0"/>
              <a:pPr>
                <a:defRPr/>
              </a:pPr>
              <a:t>14</a:t>
            </a:fld>
            <a:endParaRPr lang="en-US"/>
          </a:p>
        </p:txBody>
      </p:sp>
    </p:spTree>
    <p:extLst>
      <p:ext uri="{BB962C8B-B14F-4D97-AF65-F5344CB8AC3E}">
        <p14:creationId xmlns:p14="http://schemas.microsoft.com/office/powerpoint/2010/main" val="399685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a:t>Opening a Database</a:t>
            </a:r>
          </a:p>
        </p:txBody>
      </p:sp>
      <p:sp>
        <p:nvSpPr>
          <p:cNvPr id="16387" name="Rectangle 3"/>
          <p:cNvSpPr>
            <a:spLocks noGrp="1"/>
          </p:cNvSpPr>
          <p:nvPr>
            <p:ph idx="1"/>
          </p:nvPr>
        </p:nvSpPr>
        <p:spPr/>
        <p:txBody>
          <a:bodyPr/>
          <a:lstStyle/>
          <a:p>
            <a:r>
              <a:rPr lang="en-US" dirty="0"/>
              <a:t>Start Access. If necessary, click the File tab to display Backstage view</a:t>
            </a:r>
          </a:p>
          <a:p>
            <a:r>
              <a:rPr lang="en-US" dirty="0"/>
              <a:t>Click the Open command in the navigation bar to display the Open dialog box</a:t>
            </a:r>
          </a:p>
          <a:p>
            <a:r>
              <a:rPr lang="en-US" dirty="0"/>
              <a:t>Navigate to the database file you want to open, and then click the file</a:t>
            </a:r>
          </a:p>
          <a:p>
            <a:r>
              <a:rPr lang="en-US" dirty="0"/>
              <a:t>Click the Open button</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06DB4D1E-7822-49FB-AA8C-06B45C34FD49}"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a:t>Opening a Database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55842"/>
            <a:ext cx="6958496" cy="3890903"/>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8099D80F-E459-45D3-A802-2FA25CE9DA19}"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a:t>Navigating a Datasheet</a:t>
            </a:r>
          </a:p>
        </p:txBody>
      </p:sp>
      <p:sp>
        <p:nvSpPr>
          <p:cNvPr id="18435" name="Rectangle 3"/>
          <p:cNvSpPr>
            <a:spLocks noGrp="1"/>
          </p:cNvSpPr>
          <p:nvPr>
            <p:ph idx="1"/>
          </p:nvPr>
        </p:nvSpPr>
        <p:spPr/>
        <p:txBody>
          <a:bodyPr/>
          <a:lstStyle/>
          <a:p>
            <a:r>
              <a:rPr lang="en-US" dirty="0"/>
              <a:t>The </a:t>
            </a:r>
            <a:r>
              <a:rPr lang="en-US" b="1" dirty="0"/>
              <a:t>navigation buttons</a:t>
            </a:r>
            <a:r>
              <a:rPr lang="en-US" dirty="0"/>
              <a:t> provide another way to move vertically through the records</a:t>
            </a:r>
          </a:p>
        </p:txBody>
      </p:sp>
      <p:sp>
        <p:nvSpPr>
          <p:cNvPr id="5" name="Footer Placeholder 3"/>
          <p:cNvSpPr>
            <a:spLocks noGrp="1"/>
          </p:cNvSpPr>
          <p:nvPr>
            <p:ph type="ftr" sz="quarter" idx="11"/>
          </p:nvPr>
        </p:nvSpPr>
        <p:spPr/>
        <p:txBody>
          <a:bodyPr/>
          <a:lstStyle/>
          <a:p>
            <a:pPr>
              <a:defRPr/>
            </a:pPr>
            <a:r>
              <a:rPr lang="en-US" dirty="0"/>
              <a:t>MIS342</a:t>
            </a:r>
          </a:p>
        </p:txBody>
      </p:sp>
      <p:sp>
        <p:nvSpPr>
          <p:cNvPr id="6" name="Slide Number Placeholder 4"/>
          <p:cNvSpPr>
            <a:spLocks noGrp="1"/>
          </p:cNvSpPr>
          <p:nvPr>
            <p:ph type="sldNum" sz="quarter" idx="12"/>
          </p:nvPr>
        </p:nvSpPr>
        <p:spPr/>
        <p:txBody>
          <a:bodyPr/>
          <a:lstStyle/>
          <a:p>
            <a:pPr>
              <a:defRPr/>
            </a:pPr>
            <a:fld id="{DDC68631-EE26-497E-8CF3-95D34106D1DE}" type="slidenum">
              <a:rPr lang="en-US"/>
              <a:pPr>
                <a:defRPr/>
              </a:pPr>
              <a:t>17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342" y="2727781"/>
            <a:ext cx="6957317" cy="14024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a:t>Creating a Simple Query</a:t>
            </a:r>
          </a:p>
        </p:txBody>
      </p:sp>
      <p:sp>
        <p:nvSpPr>
          <p:cNvPr id="19459" name="Rectangle 3"/>
          <p:cNvSpPr>
            <a:spLocks noGrp="1"/>
          </p:cNvSpPr>
          <p:nvPr>
            <p:ph idx="1"/>
          </p:nvPr>
        </p:nvSpPr>
        <p:spPr/>
        <p:txBody>
          <a:bodyPr/>
          <a:lstStyle/>
          <a:p>
            <a:r>
              <a:rPr lang="en-US" dirty="0"/>
              <a:t>A </a:t>
            </a:r>
            <a:r>
              <a:rPr lang="en-US" b="1" dirty="0"/>
              <a:t>query </a:t>
            </a:r>
            <a:r>
              <a:rPr lang="en-US" dirty="0"/>
              <a:t>is a question you ask about the data stored in a database</a:t>
            </a:r>
          </a:p>
          <a:p>
            <a:r>
              <a:rPr lang="en-US" dirty="0"/>
              <a:t>The </a:t>
            </a:r>
            <a:r>
              <a:rPr lang="en-US" b="1" dirty="0"/>
              <a:t>Simple Query Wizard </a:t>
            </a:r>
            <a:r>
              <a:rPr lang="en-US" dirty="0"/>
              <a:t>allows you to select records and fields quickly</a:t>
            </a:r>
          </a:p>
        </p:txBody>
      </p:sp>
      <p:sp>
        <p:nvSpPr>
          <p:cNvPr id="5" name="Footer Placeholder 3"/>
          <p:cNvSpPr>
            <a:spLocks noGrp="1"/>
          </p:cNvSpPr>
          <p:nvPr>
            <p:ph type="ftr" sz="quarter" idx="11"/>
          </p:nvPr>
        </p:nvSpPr>
        <p:spPr/>
        <p:txBody>
          <a:bodyPr/>
          <a:lstStyle/>
          <a:p>
            <a:pPr>
              <a:defRPr/>
            </a:pPr>
            <a:r>
              <a:rPr lang="en-US" dirty="0"/>
              <a:t>MIS342</a:t>
            </a:r>
          </a:p>
        </p:txBody>
      </p:sp>
      <p:sp>
        <p:nvSpPr>
          <p:cNvPr id="6" name="Slide Number Placeholder 4"/>
          <p:cNvSpPr>
            <a:spLocks noGrp="1"/>
          </p:cNvSpPr>
          <p:nvPr>
            <p:ph type="sldNum" sz="quarter" idx="12"/>
          </p:nvPr>
        </p:nvSpPr>
        <p:spPr/>
        <p:txBody>
          <a:bodyPr/>
          <a:lstStyle/>
          <a:p>
            <a:pPr>
              <a:defRPr/>
            </a:pPr>
            <a:fld id="{AA5D6D75-221E-445F-97E2-E9A8A6DFAF2B}" type="slidenum">
              <a:rPr lang="en-US"/>
              <a:pPr>
                <a:defRPr/>
              </a:pPr>
              <a:t>18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1" y="3505200"/>
            <a:ext cx="6957317" cy="26646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a:t>Creating a Simple Form</a:t>
            </a:r>
          </a:p>
        </p:txBody>
      </p:sp>
      <p:sp>
        <p:nvSpPr>
          <p:cNvPr id="21507" name="Rectangle 3"/>
          <p:cNvSpPr>
            <a:spLocks noGrp="1"/>
          </p:cNvSpPr>
          <p:nvPr>
            <p:ph idx="1"/>
          </p:nvPr>
        </p:nvSpPr>
        <p:spPr/>
        <p:txBody>
          <a:bodyPr/>
          <a:lstStyle/>
          <a:p>
            <a:r>
              <a:rPr lang="en-US" dirty="0"/>
              <a:t>A </a:t>
            </a:r>
            <a:r>
              <a:rPr lang="en-US" b="1" dirty="0"/>
              <a:t>form </a:t>
            </a:r>
            <a:r>
              <a:rPr lang="en-US" dirty="0"/>
              <a:t>is an object you use to enter, edit, and view records in a database</a:t>
            </a:r>
          </a:p>
          <a:p>
            <a:r>
              <a:rPr lang="en-US" dirty="0"/>
              <a:t>You can design your own forms, use the Form Wizard, or use the </a:t>
            </a:r>
            <a:r>
              <a:rPr lang="en-US" b="1" dirty="0"/>
              <a:t>Form tool</a:t>
            </a:r>
            <a:r>
              <a:rPr lang="en-US" dirty="0"/>
              <a:t> to create a simple form quickly and easily</a:t>
            </a:r>
          </a:p>
          <a:p>
            <a:endParaRPr lang="en-US" dirty="0"/>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7BB08741-998E-4280-B39D-B9F5C86E614A}" type="slidenum">
              <a:rPr lang="en-US"/>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a:t>Objectives</a:t>
            </a:r>
          </a:p>
        </p:txBody>
      </p:sp>
      <p:sp>
        <p:nvSpPr>
          <p:cNvPr id="4099" name="Rectangle 3"/>
          <p:cNvSpPr>
            <a:spLocks noGrp="1"/>
          </p:cNvSpPr>
          <p:nvPr>
            <p:ph idx="1"/>
          </p:nvPr>
        </p:nvSpPr>
        <p:spPr/>
        <p:txBody>
          <a:bodyPr/>
          <a:lstStyle/>
          <a:p>
            <a:r>
              <a:rPr lang="en-US" dirty="0"/>
              <a:t>Learn basic database concepts and terms</a:t>
            </a:r>
          </a:p>
          <a:p>
            <a:r>
              <a:rPr lang="en-US" dirty="0"/>
              <a:t>Explore the Microsoft Access window and Backstage view</a:t>
            </a:r>
          </a:p>
          <a:p>
            <a:r>
              <a:rPr lang="en-US" dirty="0"/>
              <a:t>Create a blank database</a:t>
            </a:r>
          </a:p>
          <a:p>
            <a:r>
              <a:rPr lang="en-US" dirty="0"/>
              <a:t>Create and save a table in Datasheet view</a:t>
            </a:r>
          </a:p>
          <a:p>
            <a:r>
              <a:rPr lang="en-US" dirty="0"/>
              <a:t>Enter field names and records in a table datasheet</a:t>
            </a:r>
          </a:p>
          <a:p>
            <a:r>
              <a:rPr lang="en-US" dirty="0"/>
              <a:t>Open a table using the Navigation Pane</a:t>
            </a:r>
          </a:p>
        </p:txBody>
      </p:sp>
      <p:sp>
        <p:nvSpPr>
          <p:cNvPr id="4" name="Footer Placeholder 3"/>
          <p:cNvSpPr>
            <a:spLocks noGrp="1"/>
          </p:cNvSpPr>
          <p:nvPr>
            <p:ph type="ftr" sz="quarter" idx="11"/>
          </p:nvPr>
        </p:nvSpPr>
        <p:spPr/>
        <p:txBody>
          <a:bodyPr/>
          <a:lstStyle/>
          <a:p>
            <a:r>
              <a:rPr lang="en-US"/>
              <a:t>MIS342</a:t>
            </a:r>
            <a:endParaRPr lang="en-US" dirty="0"/>
          </a:p>
        </p:txBody>
      </p:sp>
      <p:sp>
        <p:nvSpPr>
          <p:cNvPr id="5" name="Slide Number Placeholder 4"/>
          <p:cNvSpPr>
            <a:spLocks noGrp="1"/>
          </p:cNvSpPr>
          <p:nvPr>
            <p:ph type="sldNum" sz="quarter" idx="12"/>
          </p:nvPr>
        </p:nvSpPr>
        <p:spPr/>
        <p:txBody>
          <a:bodyPr/>
          <a:lstStyle/>
          <a:p>
            <a:fld id="{7F92132F-5DE2-4019-9467-974642FCD3C7}"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a:t>Creating a Simple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055842"/>
            <a:ext cx="6958496" cy="3890903"/>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58A7EAD2-4DE1-4B43-8D67-070C2D444A5C}" type="slidenum">
              <a:rPr lang="en-US"/>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a:t>Creating a Simple Report</a:t>
            </a:r>
          </a:p>
        </p:txBody>
      </p:sp>
      <p:sp>
        <p:nvSpPr>
          <p:cNvPr id="23555" name="Rectangle 3"/>
          <p:cNvSpPr>
            <a:spLocks noGrp="1"/>
          </p:cNvSpPr>
          <p:nvPr>
            <p:ph idx="1"/>
          </p:nvPr>
        </p:nvSpPr>
        <p:spPr/>
        <p:txBody>
          <a:bodyPr/>
          <a:lstStyle/>
          <a:p>
            <a:r>
              <a:rPr lang="en-US" dirty="0"/>
              <a:t>A </a:t>
            </a:r>
            <a:r>
              <a:rPr lang="en-US" b="1" dirty="0"/>
              <a:t>report </a:t>
            </a:r>
            <a:r>
              <a:rPr lang="en-US" dirty="0"/>
              <a:t>is a formatted printout (or screen display) of the contents of one or more tables in a database</a:t>
            </a:r>
          </a:p>
          <a:p>
            <a:r>
              <a:rPr lang="en-US" dirty="0"/>
              <a:t>The </a:t>
            </a:r>
            <a:r>
              <a:rPr lang="en-US" b="1" dirty="0"/>
              <a:t>Report tool </a:t>
            </a:r>
            <a:r>
              <a:rPr lang="en-US" dirty="0"/>
              <a:t>places all the fields from a selected table or query</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0CF865A6-371F-4647-887E-01936E8E755B}" type="slidenum">
              <a:rPr lang="en-US"/>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en-US"/>
              <a:t>Creating a Simple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1991807"/>
            <a:ext cx="6958496" cy="4018973"/>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900EB0D9-55B0-41DF-99A8-9FD429521BD9}" type="slidenum">
              <a:rPr lang="en-US"/>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en-US"/>
              <a:t>Creating a Simple Report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1988758"/>
            <a:ext cx="6958496" cy="4025072"/>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5D0A21D0-D4C6-4C12-BF5C-3D4D089657B8}" type="slidenum">
              <a:rPr lang="en-US"/>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a:t>Printing a Report</a:t>
            </a:r>
          </a:p>
        </p:txBody>
      </p:sp>
      <p:sp>
        <p:nvSpPr>
          <p:cNvPr id="27651" name="Rectangle 3"/>
          <p:cNvSpPr>
            <a:spLocks noGrp="1"/>
          </p:cNvSpPr>
          <p:nvPr>
            <p:ph idx="1"/>
          </p:nvPr>
        </p:nvSpPr>
        <p:spPr/>
        <p:txBody>
          <a:bodyPr>
            <a:normAutofit/>
          </a:bodyPr>
          <a:lstStyle/>
          <a:p>
            <a:r>
              <a:rPr lang="en-US" sz="2800" dirty="0"/>
              <a:t>Open the report in any view, or select the report in the Navigation Pane</a:t>
            </a:r>
          </a:p>
          <a:p>
            <a:r>
              <a:rPr lang="en-US" sz="2800" dirty="0"/>
              <a:t>To print the report with the default print settings, click the File tab to display Backstage view, click the Print tab, and then click Quick Print</a:t>
            </a:r>
          </a:p>
          <a:p>
            <a:pPr marL="0" indent="0">
              <a:buNone/>
            </a:pPr>
            <a:r>
              <a:rPr lang="en-US" sz="2800" i="1" dirty="0"/>
              <a:t>or</a:t>
            </a:r>
          </a:p>
          <a:p>
            <a:r>
              <a:rPr lang="en-US" sz="2800" dirty="0"/>
              <a:t>To display the Print dialog box and select the options you want for printing the report, click the File tab, click the Print tab, and then click Print (or, if the report is displayed in Print Preview, click the Print button in the Print group on the Print Preview tab)</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3E1ECBC1-EB6E-4108-A2DE-448C54686B3A}"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z="4000"/>
              <a:t>Viewing Objects in the Navigation Pane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2934040"/>
            <a:ext cx="6958496" cy="2134508"/>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8488F30A-D3B6-4637-8DF0-18B5C7D2674D}" type="slidenum">
              <a:rPr lang="en-US"/>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sz="4000"/>
              <a:t>Compacting and Repairing a Database</a:t>
            </a:r>
          </a:p>
        </p:txBody>
      </p:sp>
      <p:sp>
        <p:nvSpPr>
          <p:cNvPr id="29699" name="Rectangle 3"/>
          <p:cNvSpPr>
            <a:spLocks noGrp="1"/>
          </p:cNvSpPr>
          <p:nvPr>
            <p:ph idx="1"/>
          </p:nvPr>
        </p:nvSpPr>
        <p:spPr/>
        <p:txBody>
          <a:bodyPr/>
          <a:lstStyle/>
          <a:p>
            <a:r>
              <a:rPr lang="en-US" b="1" dirty="0"/>
              <a:t>Compacting </a:t>
            </a:r>
            <a:r>
              <a:rPr lang="en-US" dirty="0"/>
              <a:t>a database rearranges the data and objects in a database to decrease its file size</a:t>
            </a:r>
          </a:p>
        </p:txBody>
      </p:sp>
      <p:sp>
        <p:nvSpPr>
          <p:cNvPr id="5" name="Footer Placeholder 3"/>
          <p:cNvSpPr>
            <a:spLocks noGrp="1"/>
          </p:cNvSpPr>
          <p:nvPr>
            <p:ph type="ftr" sz="quarter" idx="11"/>
          </p:nvPr>
        </p:nvSpPr>
        <p:spPr/>
        <p:txBody>
          <a:bodyPr/>
          <a:lstStyle/>
          <a:p>
            <a:pPr>
              <a:defRPr/>
            </a:pPr>
            <a:r>
              <a:rPr lang="en-US" dirty="0"/>
              <a:t>MIS342</a:t>
            </a:r>
          </a:p>
        </p:txBody>
      </p:sp>
      <p:sp>
        <p:nvSpPr>
          <p:cNvPr id="6" name="Slide Number Placeholder 4"/>
          <p:cNvSpPr>
            <a:spLocks noGrp="1"/>
          </p:cNvSpPr>
          <p:nvPr>
            <p:ph type="sldNum" sz="quarter" idx="12"/>
          </p:nvPr>
        </p:nvSpPr>
        <p:spPr/>
        <p:txBody>
          <a:bodyPr/>
          <a:lstStyle/>
          <a:p>
            <a:pPr>
              <a:defRPr/>
            </a:pPr>
            <a:fld id="{119A734A-EBA2-404E-9103-BC2C00D78029}" type="slidenum">
              <a:rPr lang="en-US"/>
              <a:pPr>
                <a:defRPr/>
              </a:pPr>
              <a:t>26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817" y="2895601"/>
            <a:ext cx="6957317" cy="30670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z="4000"/>
              <a:t>Compacting and Repairing a Database</a:t>
            </a:r>
          </a:p>
        </p:txBody>
      </p:sp>
      <p:sp>
        <p:nvSpPr>
          <p:cNvPr id="30723" name="Rectangle 3"/>
          <p:cNvSpPr>
            <a:spLocks noGrp="1"/>
          </p:cNvSpPr>
          <p:nvPr>
            <p:ph idx="1"/>
          </p:nvPr>
        </p:nvSpPr>
        <p:spPr/>
        <p:txBody>
          <a:bodyPr/>
          <a:lstStyle/>
          <a:p>
            <a:r>
              <a:rPr lang="en-US" dirty="0"/>
              <a:t>Make sure the database file you want to compact and repair is open</a:t>
            </a:r>
          </a:p>
          <a:p>
            <a:r>
              <a:rPr lang="en-US" dirty="0"/>
              <a:t>Click the File tab to display Backstage view</a:t>
            </a:r>
          </a:p>
          <a:p>
            <a:r>
              <a:rPr lang="en-US" dirty="0"/>
              <a:t>Make sure the Info tab is selected in the navigation bar</a:t>
            </a:r>
          </a:p>
          <a:p>
            <a:r>
              <a:rPr lang="en-US" dirty="0"/>
              <a:t>Click the Compact &amp; Repair Database button</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96B66DAF-2ABC-4EDB-A705-8B28C6D70A17}"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en-US" sz="4000"/>
              <a:t>Backing Up and Restoring a Database</a:t>
            </a:r>
          </a:p>
        </p:txBody>
      </p:sp>
      <p:sp>
        <p:nvSpPr>
          <p:cNvPr id="31747" name="Rectangle 3"/>
          <p:cNvSpPr>
            <a:spLocks noGrp="1"/>
          </p:cNvSpPr>
          <p:nvPr>
            <p:ph idx="1"/>
          </p:nvPr>
        </p:nvSpPr>
        <p:spPr/>
        <p:txBody>
          <a:bodyPr/>
          <a:lstStyle/>
          <a:p>
            <a:pPr>
              <a:lnSpc>
                <a:spcPct val="90000"/>
              </a:lnSpc>
            </a:pPr>
            <a:r>
              <a:rPr lang="en-US" b="1" dirty="0"/>
              <a:t>Backing up </a:t>
            </a:r>
            <a:r>
              <a:rPr lang="en-US" dirty="0"/>
              <a:t>a database is the process of making a copy of the database file to protect your database against loss or damage</a:t>
            </a:r>
          </a:p>
          <a:p>
            <a:pPr>
              <a:lnSpc>
                <a:spcPct val="90000"/>
              </a:lnSpc>
            </a:pPr>
            <a:r>
              <a:rPr lang="en-US" dirty="0"/>
              <a:t>The Back Up Database command enables you to back up your database file from within the Access program, while you are working on your database</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00ECC5D0-A146-4360-A151-096BB038A321}" type="slidenum">
              <a:rPr lang="en-US"/>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en-US"/>
              <a:t>Objectives</a:t>
            </a:r>
          </a:p>
        </p:txBody>
      </p:sp>
      <p:sp>
        <p:nvSpPr>
          <p:cNvPr id="5123" name="Rectangle 3"/>
          <p:cNvSpPr>
            <a:spLocks noGrp="1"/>
          </p:cNvSpPr>
          <p:nvPr>
            <p:ph idx="1"/>
          </p:nvPr>
        </p:nvSpPr>
        <p:spPr/>
        <p:txBody>
          <a:bodyPr/>
          <a:lstStyle/>
          <a:p>
            <a:r>
              <a:rPr lang="en-US" dirty="0"/>
              <a:t>Open an Access database</a:t>
            </a:r>
          </a:p>
          <a:p>
            <a:r>
              <a:rPr lang="en-US" dirty="0"/>
              <a:t>Copy and paste records from another Access database</a:t>
            </a:r>
          </a:p>
          <a:p>
            <a:r>
              <a:rPr lang="en-US" dirty="0"/>
              <a:t>Navigate a table datasheet</a:t>
            </a:r>
          </a:p>
          <a:p>
            <a:r>
              <a:rPr lang="en-US" dirty="0"/>
              <a:t>Create and navigate a simple query</a:t>
            </a:r>
          </a:p>
          <a:p>
            <a:r>
              <a:rPr lang="en-US" dirty="0"/>
              <a:t>Create and navigate a simple form</a:t>
            </a:r>
          </a:p>
          <a:p>
            <a:r>
              <a:rPr lang="en-US" dirty="0"/>
              <a:t>Create, preview, navigate, and print a simple report</a:t>
            </a:r>
          </a:p>
          <a:p>
            <a:r>
              <a:rPr lang="en-US" dirty="0"/>
              <a:t>Learn to compact, back up, restore a database</a:t>
            </a:r>
          </a:p>
        </p:txBody>
      </p:sp>
      <p:sp>
        <p:nvSpPr>
          <p:cNvPr id="4" name="Footer Placeholder 3"/>
          <p:cNvSpPr>
            <a:spLocks noGrp="1"/>
          </p:cNvSpPr>
          <p:nvPr>
            <p:ph type="ftr" sz="quarter" idx="11"/>
          </p:nvPr>
        </p:nvSpPr>
        <p:spPr/>
        <p:txBody>
          <a:bodyPr/>
          <a:lstStyle/>
          <a:p>
            <a:r>
              <a:rPr lang="en-US"/>
              <a:t>MIS342</a:t>
            </a:r>
            <a:endParaRPr lang="en-US" dirty="0"/>
          </a:p>
        </p:txBody>
      </p:sp>
      <p:sp>
        <p:nvSpPr>
          <p:cNvPr id="5" name="Slide Number Placeholder 4"/>
          <p:cNvSpPr>
            <a:spLocks noGrp="1"/>
          </p:cNvSpPr>
          <p:nvPr>
            <p:ph type="sldNum" sz="quarter" idx="12"/>
          </p:nvPr>
        </p:nvSpPr>
        <p:spPr/>
        <p:txBody>
          <a:bodyPr/>
          <a:lstStyle/>
          <a:p>
            <a:fld id="{DBC6209C-6B9F-4123-9F47-BF8025D0E3D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Access Window</a:t>
            </a:r>
          </a:p>
        </p:txBody>
      </p:sp>
      <p:sp>
        <p:nvSpPr>
          <p:cNvPr id="11" name="Content Placeholder 10">
            <a:extLst>
              <a:ext uri="{FF2B5EF4-FFF2-40B4-BE49-F238E27FC236}">
                <a16:creationId xmlns:a16="http://schemas.microsoft.com/office/drawing/2014/main" id="{32C43523-81D0-49D2-8C68-A08030667B19}"/>
              </a:ext>
            </a:extLst>
          </p:cNvPr>
          <p:cNvSpPr>
            <a:spLocks noGrp="1"/>
          </p:cNvSpPr>
          <p:nvPr>
            <p:ph idx="1"/>
          </p:nvPr>
        </p:nvSpPr>
        <p:spPr/>
        <p:txBody>
          <a:bodyPr/>
          <a:lstStyle/>
          <a:p>
            <a:r>
              <a:rPr lang="en-US" dirty="0"/>
              <a:t>Open Access</a:t>
            </a:r>
          </a:p>
          <a:p>
            <a:r>
              <a:rPr lang="en-US" dirty="0"/>
              <a:t>Explore the interface</a:t>
            </a:r>
          </a:p>
          <a:p>
            <a:pPr lvl="1"/>
            <a:r>
              <a:rPr lang="en-US" dirty="0"/>
              <a:t>Navigation</a:t>
            </a:r>
          </a:p>
          <a:p>
            <a:pPr lvl="1"/>
            <a:r>
              <a:rPr lang="en-US" dirty="0"/>
              <a:t>Context sensitive right-click</a:t>
            </a:r>
          </a:p>
          <a:p>
            <a:pPr lvl="1"/>
            <a:r>
              <a:rPr lang="en-US" dirty="0"/>
              <a:t>Ribbon and menu options</a:t>
            </a:r>
          </a:p>
        </p:txBody>
      </p:sp>
      <p:sp>
        <p:nvSpPr>
          <p:cNvPr id="4" name="Footer Placeholder 3"/>
          <p:cNvSpPr>
            <a:spLocks noGrp="1"/>
          </p:cNvSpPr>
          <p:nvPr>
            <p:ph type="ftr" sz="quarter" idx="11"/>
          </p:nvPr>
        </p:nvSpPr>
        <p:spPr/>
        <p:txBody>
          <a:bodyPr/>
          <a:lstStyle/>
          <a:p>
            <a:pPr>
              <a:defRPr/>
            </a:pPr>
            <a:r>
              <a:rPr lang="en-US"/>
              <a:t>MIS342</a:t>
            </a:r>
            <a:endParaRPr lang="en-US" dirty="0"/>
          </a:p>
        </p:txBody>
      </p:sp>
      <p:sp>
        <p:nvSpPr>
          <p:cNvPr id="5" name="Slide Number Placeholder 4"/>
          <p:cNvSpPr>
            <a:spLocks noGrp="1"/>
          </p:cNvSpPr>
          <p:nvPr>
            <p:ph type="sldNum" sz="quarter" idx="12"/>
          </p:nvPr>
        </p:nvSpPr>
        <p:spPr/>
        <p:txBody>
          <a:bodyPr/>
          <a:lstStyle/>
          <a:p>
            <a:pPr>
              <a:defRPr/>
            </a:pPr>
            <a:fld id="{92816758-556D-432C-A162-71ED401A3B36}" type="slidenum">
              <a:rPr lang="en-US" smtClean="0"/>
              <a:pPr>
                <a:defRPr/>
              </a:pPr>
              <a:t>4</a:t>
            </a:fld>
            <a:endParaRPr lang="en-US"/>
          </a:p>
        </p:txBody>
      </p:sp>
    </p:spTree>
    <p:extLst>
      <p:ext uri="{BB962C8B-B14F-4D97-AF65-F5344CB8AC3E}">
        <p14:creationId xmlns:p14="http://schemas.microsoft.com/office/powerpoint/2010/main" val="289918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a:t>Organizing Data</a:t>
            </a:r>
          </a:p>
        </p:txBody>
      </p:sp>
      <p:sp>
        <p:nvSpPr>
          <p:cNvPr id="6147" name="Rectangle 3"/>
          <p:cNvSpPr>
            <a:spLocks noGrp="1"/>
          </p:cNvSpPr>
          <p:nvPr>
            <p:ph idx="1"/>
          </p:nvPr>
        </p:nvSpPr>
        <p:spPr/>
        <p:txBody>
          <a:bodyPr/>
          <a:lstStyle/>
          <a:p>
            <a:r>
              <a:rPr lang="en-US" dirty="0"/>
              <a:t>Your first step in organizing data is to identify the individual </a:t>
            </a:r>
            <a:r>
              <a:rPr lang="en-US" b="1" dirty="0"/>
              <a:t>fields</a:t>
            </a:r>
          </a:p>
          <a:p>
            <a:pPr lvl="1"/>
            <a:r>
              <a:rPr lang="en-US" sz="3200" dirty="0"/>
              <a:t>The specific value, or content, of a field is called the </a:t>
            </a:r>
            <a:r>
              <a:rPr lang="en-US" sz="3200" b="1" dirty="0"/>
              <a:t>field value</a:t>
            </a:r>
            <a:endParaRPr lang="en-US" sz="3200" dirty="0"/>
          </a:p>
          <a:p>
            <a:pPr lvl="1"/>
            <a:r>
              <a:rPr lang="en-US" sz="3200" dirty="0"/>
              <a:t>A set of field values is called a </a:t>
            </a:r>
            <a:r>
              <a:rPr lang="en-US" sz="3200" b="1" dirty="0"/>
              <a:t>record</a:t>
            </a:r>
          </a:p>
          <a:p>
            <a:r>
              <a:rPr lang="en-US" dirty="0"/>
              <a:t>Next, you group related fields together into </a:t>
            </a:r>
            <a:r>
              <a:rPr lang="en-US" b="1" dirty="0"/>
              <a:t>tables</a:t>
            </a:r>
          </a:p>
        </p:txBody>
      </p:sp>
      <p:sp>
        <p:nvSpPr>
          <p:cNvPr id="5" name="Footer Placeholder 3"/>
          <p:cNvSpPr>
            <a:spLocks noGrp="1"/>
          </p:cNvSpPr>
          <p:nvPr>
            <p:ph type="ftr" sz="quarter" idx="11"/>
          </p:nvPr>
        </p:nvSpPr>
        <p:spPr/>
        <p:txBody>
          <a:bodyPr/>
          <a:lstStyle/>
          <a:p>
            <a:pPr>
              <a:defRPr/>
            </a:pPr>
            <a:r>
              <a:rPr lang="en-US" dirty="0"/>
              <a:t>MIS342</a:t>
            </a:r>
          </a:p>
        </p:txBody>
      </p:sp>
      <p:sp>
        <p:nvSpPr>
          <p:cNvPr id="6" name="Slide Number Placeholder 4"/>
          <p:cNvSpPr>
            <a:spLocks noGrp="1"/>
          </p:cNvSpPr>
          <p:nvPr>
            <p:ph type="sldNum" sz="quarter" idx="12"/>
          </p:nvPr>
        </p:nvSpPr>
        <p:spPr/>
        <p:txBody>
          <a:bodyPr/>
          <a:lstStyle/>
          <a:p>
            <a:pPr>
              <a:defRPr/>
            </a:pPr>
            <a:fld id="{4BEE2499-05D3-47FA-B3F4-A2D886221D71}" type="slidenum">
              <a:rPr lang="en-US"/>
              <a:pPr>
                <a:defRPr/>
              </a:pPr>
              <a:t>5</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1" y="4617013"/>
            <a:ext cx="4697859" cy="15481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a:t>Databases and Relationships</a:t>
            </a:r>
          </a:p>
        </p:txBody>
      </p:sp>
      <p:sp>
        <p:nvSpPr>
          <p:cNvPr id="7171" name="Rectangle 3"/>
          <p:cNvSpPr>
            <a:spLocks noGrp="1"/>
          </p:cNvSpPr>
          <p:nvPr>
            <p:ph idx="1"/>
          </p:nvPr>
        </p:nvSpPr>
        <p:spPr/>
        <p:txBody>
          <a:bodyPr>
            <a:normAutofit/>
          </a:bodyPr>
          <a:lstStyle/>
          <a:p>
            <a:r>
              <a:rPr lang="en-US" sz="2800"/>
              <a:t>A collection of related tables is called a </a:t>
            </a:r>
            <a:r>
              <a:rPr lang="en-US" sz="2800" b="1"/>
              <a:t>database</a:t>
            </a:r>
            <a:r>
              <a:rPr lang="en-US" sz="2800"/>
              <a:t>, or a </a:t>
            </a:r>
            <a:r>
              <a:rPr lang="en-US" sz="2800" b="1"/>
              <a:t>relational database</a:t>
            </a:r>
            <a:endParaRPr lang="en-US" sz="2800"/>
          </a:p>
          <a:p>
            <a:r>
              <a:rPr lang="en-US" sz="2800"/>
              <a:t>You connect the records in the separate tables through a </a:t>
            </a:r>
            <a:r>
              <a:rPr lang="en-US" sz="2800" b="1"/>
              <a:t>common field</a:t>
            </a:r>
          </a:p>
          <a:p>
            <a:r>
              <a:rPr lang="en-US" sz="2800"/>
              <a:t>A </a:t>
            </a:r>
            <a:r>
              <a:rPr lang="en-US" sz="2800" b="1"/>
              <a:t>primary key </a:t>
            </a:r>
            <a:r>
              <a:rPr lang="en-US" sz="2800"/>
              <a:t>is a field, or a collection of fields, whose values uniquely identify each record in a table</a:t>
            </a:r>
          </a:p>
          <a:p>
            <a:r>
              <a:rPr lang="en-US" sz="2800"/>
              <a:t>When you include the primary key from one table as a field in a second table to form a relationship between the two tables, it is called a </a:t>
            </a:r>
            <a:r>
              <a:rPr lang="en-US" sz="2800" b="1"/>
              <a:t>foreign key </a:t>
            </a:r>
            <a:r>
              <a:rPr lang="en-US" sz="2800"/>
              <a:t>in the second table</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3511B6CA-4F19-44C7-9DE9-359478253E52}"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en-US"/>
              <a:t>Databases and Relationships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6752" y="1857638"/>
            <a:ext cx="6958496" cy="4287311"/>
          </a:xfrm>
        </p:spPr>
      </p:pic>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18C3F546-6503-4DB8-A792-50C4E843C27D}"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en-US" sz="4000"/>
              <a:t>Relational Database Management Systems</a:t>
            </a:r>
          </a:p>
        </p:txBody>
      </p:sp>
      <p:sp>
        <p:nvSpPr>
          <p:cNvPr id="9219" name="Rectangle 3"/>
          <p:cNvSpPr>
            <a:spLocks noGrp="1"/>
          </p:cNvSpPr>
          <p:nvPr>
            <p:ph idx="1"/>
          </p:nvPr>
        </p:nvSpPr>
        <p:spPr/>
        <p:txBody>
          <a:bodyPr/>
          <a:lstStyle/>
          <a:p>
            <a:r>
              <a:rPr lang="en-US" dirty="0"/>
              <a:t>A </a:t>
            </a:r>
            <a:r>
              <a:rPr lang="en-US" b="1" dirty="0"/>
              <a:t>database management system (DBMS) </a:t>
            </a:r>
            <a:r>
              <a:rPr lang="en-US" dirty="0"/>
              <a:t>is a software program that lets you create databases and then manipulate data in them</a:t>
            </a:r>
          </a:p>
          <a:p>
            <a:r>
              <a:rPr lang="en-US" dirty="0"/>
              <a:t>In a </a:t>
            </a:r>
            <a:r>
              <a:rPr lang="en-US" b="1" dirty="0"/>
              <a:t>relational database management system</a:t>
            </a:r>
            <a:r>
              <a:rPr lang="en-US" dirty="0"/>
              <a:t>, data is organized as a collection of tables</a:t>
            </a:r>
          </a:p>
        </p:txBody>
      </p:sp>
      <p:sp>
        <p:nvSpPr>
          <p:cNvPr id="5" name="Footer Placeholder 3"/>
          <p:cNvSpPr>
            <a:spLocks noGrp="1"/>
          </p:cNvSpPr>
          <p:nvPr>
            <p:ph type="ftr" sz="quarter" idx="11"/>
          </p:nvPr>
        </p:nvSpPr>
        <p:spPr/>
        <p:txBody>
          <a:bodyPr/>
          <a:lstStyle/>
          <a:p>
            <a:pPr>
              <a:defRPr/>
            </a:pPr>
            <a:r>
              <a:rPr lang="en-US" dirty="0"/>
              <a:t>MIS342</a:t>
            </a:r>
          </a:p>
        </p:txBody>
      </p:sp>
      <p:sp>
        <p:nvSpPr>
          <p:cNvPr id="6" name="Slide Number Placeholder 4"/>
          <p:cNvSpPr>
            <a:spLocks noGrp="1"/>
          </p:cNvSpPr>
          <p:nvPr>
            <p:ph type="sldNum" sz="quarter" idx="12"/>
          </p:nvPr>
        </p:nvSpPr>
        <p:spPr/>
        <p:txBody>
          <a:bodyPr/>
          <a:lstStyle/>
          <a:p>
            <a:pPr>
              <a:defRPr/>
            </a:pPr>
            <a:fld id="{68DB2745-F1DA-451E-840F-3A42A7A11E00}" type="slidenum">
              <a:rPr lang="en-US"/>
              <a:pPr>
                <a:defRPr/>
              </a:pPr>
              <a:t>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86200"/>
            <a:ext cx="5764658" cy="24402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sz="4000"/>
              <a:t>Creating a Table in Datasheet View</a:t>
            </a:r>
          </a:p>
        </p:txBody>
      </p:sp>
      <p:sp>
        <p:nvSpPr>
          <p:cNvPr id="11267" name="Rectangle 3"/>
          <p:cNvSpPr>
            <a:spLocks noGrp="1"/>
          </p:cNvSpPr>
          <p:nvPr>
            <p:ph idx="1"/>
          </p:nvPr>
        </p:nvSpPr>
        <p:spPr/>
        <p:txBody>
          <a:bodyPr/>
          <a:lstStyle/>
          <a:p>
            <a:r>
              <a:rPr lang="en-US" sz="2800" dirty="0"/>
              <a:t>Click the Create tab on the Ribbon</a:t>
            </a:r>
          </a:p>
          <a:p>
            <a:r>
              <a:rPr lang="en-US" sz="2800" dirty="0"/>
              <a:t>In the Tables group, click the Table button.</a:t>
            </a:r>
          </a:p>
          <a:p>
            <a:r>
              <a:rPr lang="en-US" sz="2800" dirty="0"/>
              <a:t>Accept the default ID primary key field with the AutoNumber data type, or rename the field and change its data type, if necessary.</a:t>
            </a:r>
          </a:p>
          <a:p>
            <a:r>
              <a:rPr lang="en-US" sz="2800" dirty="0"/>
              <a:t>In the Add &amp; Delete group on the Fields tab, click the button for the type of field you want to add to the table (for example, click the Text button), and then type the field name. Repeat this step to add all the necessary fields to the table</a:t>
            </a:r>
          </a:p>
        </p:txBody>
      </p:sp>
      <p:sp>
        <p:nvSpPr>
          <p:cNvPr id="4" name="Footer Placeholder 3"/>
          <p:cNvSpPr>
            <a:spLocks noGrp="1"/>
          </p:cNvSpPr>
          <p:nvPr>
            <p:ph type="ftr" sz="quarter" idx="11"/>
          </p:nvPr>
        </p:nvSpPr>
        <p:spPr/>
        <p:txBody>
          <a:bodyPr/>
          <a:lstStyle/>
          <a:p>
            <a:pPr>
              <a:defRPr/>
            </a:pPr>
            <a:r>
              <a:rPr lang="en-US" dirty="0"/>
              <a:t>MIS342</a:t>
            </a:r>
          </a:p>
        </p:txBody>
      </p:sp>
      <p:sp>
        <p:nvSpPr>
          <p:cNvPr id="5" name="Slide Number Placeholder 4"/>
          <p:cNvSpPr>
            <a:spLocks noGrp="1"/>
          </p:cNvSpPr>
          <p:nvPr>
            <p:ph type="sldNum" sz="quarter" idx="12"/>
          </p:nvPr>
        </p:nvSpPr>
        <p:spPr/>
        <p:txBody>
          <a:bodyPr/>
          <a:lstStyle/>
          <a:p>
            <a:pPr>
              <a:defRPr/>
            </a:pPr>
            <a:fld id="{5AC167E4-89E7-4527-8870-14EBA6BC0837}" type="slidenum">
              <a:rPr lang="en-US"/>
              <a:pPr>
                <a:defRPr/>
              </a:pPr>
              <a:t>9</a:t>
            </a:fld>
            <a:endParaRPr lang="en-US"/>
          </a:p>
        </p:txBody>
      </p:sp>
    </p:spTree>
  </p:cSld>
  <p:clrMapOvr>
    <a:masterClrMapping/>
  </p:clrMapOvr>
</p:sld>
</file>

<file path=ppt/theme/theme1.xml><?xml version="1.0" encoding="utf-8"?>
<a:theme xmlns:a="http://schemas.openxmlformats.org/drawingml/2006/main" name="3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1029</Words>
  <Application>Microsoft Office PowerPoint</Application>
  <PresentationFormat>Widescreen</PresentationFormat>
  <Paragraphs>143</Paragraphs>
  <Slides>28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Century</vt:lpstr>
      <vt:lpstr>Times New Roman</vt:lpstr>
      <vt:lpstr>3_Office Theme</vt:lpstr>
      <vt:lpstr>Office Theme</vt:lpstr>
      <vt:lpstr> Assignment 1  Creating Databases</vt:lpstr>
      <vt:lpstr>Objectives</vt:lpstr>
      <vt:lpstr>Objectives</vt:lpstr>
      <vt:lpstr>The Access Window</vt:lpstr>
      <vt:lpstr>Organizing Data</vt:lpstr>
      <vt:lpstr>Databases and Relationships</vt:lpstr>
      <vt:lpstr>Databases and Relationships</vt:lpstr>
      <vt:lpstr>Relational Database Management Systems</vt:lpstr>
      <vt:lpstr>Creating a Table in Datasheet View</vt:lpstr>
      <vt:lpstr>Creating a Table in Datasheet View</vt:lpstr>
      <vt:lpstr>Creating a Table in Datasheet View</vt:lpstr>
      <vt:lpstr>Entering Records</vt:lpstr>
      <vt:lpstr>Saving a Table</vt:lpstr>
      <vt:lpstr>The Create Tab Options</vt:lpstr>
      <vt:lpstr>Opening a Database</vt:lpstr>
      <vt:lpstr>Opening a Database</vt:lpstr>
      <vt:lpstr>Navigating a Datasheet</vt:lpstr>
      <vt:lpstr>Creating a Simple Query</vt:lpstr>
      <vt:lpstr>Creating a Simple Form</vt:lpstr>
      <vt:lpstr>Creating a Simple Form</vt:lpstr>
      <vt:lpstr>Creating a Simple Report</vt:lpstr>
      <vt:lpstr>Creating a Simple Report</vt:lpstr>
      <vt:lpstr>Creating a Simple Report</vt:lpstr>
      <vt:lpstr>Printing a Report</vt:lpstr>
      <vt:lpstr>Viewing Objects in the Navigation Pane</vt:lpstr>
      <vt:lpstr>Compacting and Repairing a Database</vt:lpstr>
      <vt:lpstr>Compacting and Repairing a Database</vt:lpstr>
      <vt:lpstr>Backing Up and Restoring a Database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2017-08-07T14:23:19Z</dcterms:created>
  <dcterms:modified xsi:type="dcterms:W3CDTF">2017-08-17T19:00:36Z</dcterms:modified>
</cp:coreProperties>
</file>