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0" r:id="rId1"/>
  </p:sldMasterIdLst>
  <p:notesMasterIdLst>
    <p:notesMasterId r:id="rId32"/>
  </p:notesMasterIdLst>
  <p:sldIdLst>
    <p:sldId id="258" r:id="rId2"/>
    <p:sldId id="289" r:id="rId3"/>
    <p:sldId id="301" r:id="rId4"/>
    <p:sldId id="355" r:id="rId5"/>
    <p:sldId id="328" r:id="rId6"/>
    <p:sldId id="329" r:id="rId7"/>
    <p:sldId id="330" r:id="rId8"/>
    <p:sldId id="331" r:id="rId9"/>
    <p:sldId id="332" r:id="rId10"/>
    <p:sldId id="333" r:id="rId11"/>
    <p:sldId id="334" r:id="rId12"/>
    <p:sldId id="335" r:id="rId13"/>
    <p:sldId id="338" r:id="rId14"/>
    <p:sldId id="339" r:id="rId15"/>
    <p:sldId id="340" r:id="rId16"/>
    <p:sldId id="341" r:id="rId17"/>
    <p:sldId id="342" r:id="rId18"/>
    <p:sldId id="356" r:id="rId19"/>
    <p:sldId id="343" r:id="rId20"/>
    <p:sldId id="344" r:id="rId21"/>
    <p:sldId id="345" r:id="rId22"/>
    <p:sldId id="346" r:id="rId23"/>
    <p:sldId id="347" r:id="rId24"/>
    <p:sldId id="348" r:id="rId25"/>
    <p:sldId id="349" r:id="rId26"/>
    <p:sldId id="350" r:id="rId27"/>
    <p:sldId id="351" r:id="rId28"/>
    <p:sldId id="353" r:id="rId29"/>
    <p:sldId id="357" r:id="rId30"/>
    <p:sldId id="35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CC3399"/>
    <a:srgbClr val="FFFF00"/>
    <a:srgbClr val="CC0000"/>
    <a:srgbClr val="FFFFFF"/>
    <a:srgbClr val="EAEAEA"/>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700" autoAdjust="0"/>
  </p:normalViewPr>
  <p:slideViewPr>
    <p:cSldViewPr>
      <p:cViewPr varScale="1">
        <p:scale>
          <a:sx n="56" d="100"/>
          <a:sy n="56" d="100"/>
        </p:scale>
        <p:origin x="1056"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84C234EF-01F4-4D6E-8114-A285FB0170DA}" type="slidenum">
              <a:rPr lang="en-US"/>
              <a:pPr>
                <a:defRPr/>
              </a:pPr>
              <a:t>‹#›</a:t>
            </a:fld>
            <a:endParaRPr lang="en-US"/>
          </a:p>
        </p:txBody>
      </p:sp>
    </p:spTree>
    <p:extLst>
      <p:ext uri="{BB962C8B-B14F-4D97-AF65-F5344CB8AC3E}">
        <p14:creationId xmlns:p14="http://schemas.microsoft.com/office/powerpoint/2010/main" val="1782682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218A829-2D65-4063-9C9D-E28B9B0AA416}" type="slidenum">
              <a:rPr lang="en-US"/>
              <a:pPr/>
              <a:t>1</a:t>
            </a:fld>
            <a:endParaRPr lang="en-US"/>
          </a:p>
        </p:txBody>
      </p:sp>
      <p:sp>
        <p:nvSpPr>
          <p:cNvPr id="34819" name="Rectangle 2"/>
          <p:cNvSpPr>
            <a:spLocks noGrp="1" noRot="1" noChangeAspect="1" noChangeArrowheads="1" noTextEdit="1"/>
          </p:cNvSpPr>
          <p:nvPr>
            <p:ph type="sldImg"/>
          </p:nvPr>
        </p:nvSpPr>
        <p:spPr>
          <a:xfrm>
            <a:off x="381000" y="685800"/>
            <a:ext cx="6096000" cy="3429000"/>
          </a:xfrm>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C59F387D-87C1-439D-B49D-DD687B837107}" type="slidenum">
              <a:rPr lang="en-US" smtClean="0"/>
              <a:pPr>
                <a:defRPr/>
              </a:pPr>
              <a:t>‹#›</a:t>
            </a:fld>
            <a:endParaRPr lang="en-US"/>
          </a:p>
        </p:txBody>
      </p:sp>
    </p:spTree>
    <p:extLst>
      <p:ext uri="{BB962C8B-B14F-4D97-AF65-F5344CB8AC3E}">
        <p14:creationId xmlns:p14="http://schemas.microsoft.com/office/powerpoint/2010/main" val="302788525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0624A85A-0DEA-4A08-801E-FED34E9C4FE8}" type="slidenum">
              <a:rPr lang="en-US" smtClean="0"/>
              <a:pPr>
                <a:defRPr/>
              </a:pPr>
              <a:t>‹#›</a:t>
            </a:fld>
            <a:endParaRPr lang="en-US"/>
          </a:p>
        </p:txBody>
      </p:sp>
    </p:spTree>
    <p:extLst>
      <p:ext uri="{BB962C8B-B14F-4D97-AF65-F5344CB8AC3E}">
        <p14:creationId xmlns:p14="http://schemas.microsoft.com/office/powerpoint/2010/main" val="306958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B366D72A-B377-46D1-AB96-EE5A1C325602}" type="slidenum">
              <a:rPr lang="en-US" smtClean="0"/>
              <a:pPr>
                <a:defRPr/>
              </a:pPr>
              <a:t>‹#›</a:t>
            </a:fld>
            <a:endParaRPr lang="en-US"/>
          </a:p>
        </p:txBody>
      </p:sp>
    </p:spTree>
    <p:extLst>
      <p:ext uri="{BB962C8B-B14F-4D97-AF65-F5344CB8AC3E}">
        <p14:creationId xmlns:p14="http://schemas.microsoft.com/office/powerpoint/2010/main" val="1406172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57701" name="Title Placeholder 1"/>
          <p:cNvSpPr>
            <a:spLocks noGrp="1"/>
          </p:cNvSpPr>
          <p:nvPr>
            <p:ph type="ctrTitle"/>
          </p:nvPr>
        </p:nvSpPr>
        <p:spPr>
          <a:xfrm>
            <a:off x="0" y="914400"/>
            <a:ext cx="12192000" cy="1524000"/>
          </a:xfrm>
        </p:spPr>
        <p:txBody>
          <a:bodyPr/>
          <a:lstStyle>
            <a:lvl1pPr algn="ctr">
              <a:defRPr sz="48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88510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4FBA1BE3-06A7-45D6-922F-9196F7AF0C1B}" type="slidenum">
              <a:rPr lang="en-US" smtClean="0"/>
              <a:pPr>
                <a:defRPr/>
              </a:pPr>
              <a:t>‹#›</a:t>
            </a:fld>
            <a:endParaRPr lang="en-US"/>
          </a:p>
        </p:txBody>
      </p:sp>
    </p:spTree>
    <p:extLst>
      <p:ext uri="{BB962C8B-B14F-4D97-AF65-F5344CB8AC3E}">
        <p14:creationId xmlns:p14="http://schemas.microsoft.com/office/powerpoint/2010/main" val="268545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4093FBFF-9065-4B72-97DA-68E340786120}" type="slidenum">
              <a:rPr lang="en-US" smtClean="0"/>
              <a:pPr>
                <a:defRPr/>
              </a:pPr>
              <a:t>‹#›</a:t>
            </a:fld>
            <a:endParaRPr lang="en-US"/>
          </a:p>
        </p:txBody>
      </p:sp>
    </p:spTree>
    <p:extLst>
      <p:ext uri="{BB962C8B-B14F-4D97-AF65-F5344CB8AC3E}">
        <p14:creationId xmlns:p14="http://schemas.microsoft.com/office/powerpoint/2010/main" val="2732547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78845619-AF61-4ADB-8594-AB9296D63402}" type="slidenum">
              <a:rPr lang="en-US" smtClean="0"/>
              <a:pPr>
                <a:defRPr/>
              </a:pPr>
              <a:t>‹#›</a:t>
            </a:fld>
            <a:endParaRPr lang="en-US"/>
          </a:p>
        </p:txBody>
      </p:sp>
    </p:spTree>
    <p:extLst>
      <p:ext uri="{BB962C8B-B14F-4D97-AF65-F5344CB8AC3E}">
        <p14:creationId xmlns:p14="http://schemas.microsoft.com/office/powerpoint/2010/main" val="334935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54F3E3-2BAA-40F6-9130-4CC2BBE1906F}" type="datetimeFigureOut">
              <a:rPr lang="en-US" smtClean="0"/>
              <a:t>8/17/2017</a:t>
            </a:fld>
            <a:endParaRPr lang="en-US"/>
          </a:p>
        </p:txBody>
      </p:sp>
      <p:sp>
        <p:nvSpPr>
          <p:cNvPr id="8" name="Footer Placeholder 7"/>
          <p:cNvSpPr>
            <a:spLocks noGrp="1"/>
          </p:cNvSpPr>
          <p:nvPr>
            <p:ph type="ftr" sz="quarter" idx="11"/>
          </p:nvPr>
        </p:nvSpPr>
        <p:spPr/>
        <p:txBody>
          <a:bodyPr/>
          <a:lstStyle/>
          <a:p>
            <a:pPr>
              <a:defRPr/>
            </a:pPr>
            <a:r>
              <a:rPr lang="en-US"/>
              <a:t>MIS342</a:t>
            </a:r>
          </a:p>
        </p:txBody>
      </p:sp>
      <p:sp>
        <p:nvSpPr>
          <p:cNvPr id="9" name="Slide Number Placeholder 8"/>
          <p:cNvSpPr>
            <a:spLocks noGrp="1"/>
          </p:cNvSpPr>
          <p:nvPr>
            <p:ph type="sldNum" sz="quarter" idx="12"/>
          </p:nvPr>
        </p:nvSpPr>
        <p:spPr/>
        <p:txBody>
          <a:bodyPr/>
          <a:lstStyle/>
          <a:p>
            <a:pPr>
              <a:defRPr/>
            </a:pPr>
            <a:fld id="{463F7C7F-5101-4417-928C-67221374682A}" type="slidenum">
              <a:rPr lang="en-US" smtClean="0"/>
              <a:pPr>
                <a:defRPr/>
              </a:pPr>
              <a:t>‹#›</a:t>
            </a:fld>
            <a:endParaRPr lang="en-US"/>
          </a:p>
        </p:txBody>
      </p:sp>
    </p:spTree>
    <p:extLst>
      <p:ext uri="{BB962C8B-B14F-4D97-AF65-F5344CB8AC3E}">
        <p14:creationId xmlns:p14="http://schemas.microsoft.com/office/powerpoint/2010/main" val="922889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54F3E3-2BAA-40F6-9130-4CC2BBE1906F}" type="datetimeFigureOut">
              <a:rPr lang="en-US" smtClean="0"/>
              <a:t>8/17/2017</a:t>
            </a:fld>
            <a:endParaRPr lang="en-US"/>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C45E116C-B6DE-4FBD-AC08-C30EA3D672FE}" type="slidenum">
              <a:rPr lang="en-US" smtClean="0"/>
              <a:pPr>
                <a:defRPr/>
              </a:pPr>
              <a:t>‹#›</a:t>
            </a:fld>
            <a:endParaRPr lang="en-US"/>
          </a:p>
        </p:txBody>
      </p:sp>
    </p:spTree>
    <p:extLst>
      <p:ext uri="{BB962C8B-B14F-4D97-AF65-F5344CB8AC3E}">
        <p14:creationId xmlns:p14="http://schemas.microsoft.com/office/powerpoint/2010/main" val="2830473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4F3E3-2BAA-40F6-9130-4CC2BBE1906F}" type="datetimeFigureOut">
              <a:rPr lang="en-US" smtClean="0"/>
              <a:t>8/17/2017</a:t>
            </a:fld>
            <a:endParaRPr lang="en-US"/>
          </a:p>
        </p:txBody>
      </p:sp>
      <p:sp>
        <p:nvSpPr>
          <p:cNvPr id="3" name="Footer Placeholder 2"/>
          <p:cNvSpPr>
            <a:spLocks noGrp="1"/>
          </p:cNvSpPr>
          <p:nvPr>
            <p:ph type="ftr" sz="quarter" idx="11"/>
          </p:nvPr>
        </p:nvSpPr>
        <p:spPr/>
        <p:txBody>
          <a:bodyPr/>
          <a:lstStyle/>
          <a:p>
            <a:pPr>
              <a:defRPr/>
            </a:pPr>
            <a:r>
              <a:rPr lang="en-US"/>
              <a:t>MIS342</a:t>
            </a:r>
          </a:p>
        </p:txBody>
      </p:sp>
      <p:sp>
        <p:nvSpPr>
          <p:cNvPr id="4" name="Slide Number Placeholder 3"/>
          <p:cNvSpPr>
            <a:spLocks noGrp="1"/>
          </p:cNvSpPr>
          <p:nvPr>
            <p:ph type="sldNum" sz="quarter" idx="12"/>
          </p:nvPr>
        </p:nvSpPr>
        <p:spPr/>
        <p:txBody>
          <a:bodyPr/>
          <a:lstStyle/>
          <a:p>
            <a:pPr>
              <a:defRPr/>
            </a:pPr>
            <a:fld id="{91F7D89C-E9BA-4C07-85D0-6E5257C13BB4}" type="slidenum">
              <a:rPr lang="en-US" smtClean="0"/>
              <a:pPr>
                <a:defRPr/>
              </a:pPr>
              <a:t>‹#›</a:t>
            </a:fld>
            <a:endParaRPr lang="en-US"/>
          </a:p>
        </p:txBody>
      </p:sp>
    </p:spTree>
    <p:extLst>
      <p:ext uri="{BB962C8B-B14F-4D97-AF65-F5344CB8AC3E}">
        <p14:creationId xmlns:p14="http://schemas.microsoft.com/office/powerpoint/2010/main" val="3025059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95881D46-03C6-491D-93F7-050F4EB490FE}" type="slidenum">
              <a:rPr lang="en-US" smtClean="0"/>
              <a:pPr>
                <a:defRPr/>
              </a:pPr>
              <a:t>‹#›</a:t>
            </a:fld>
            <a:endParaRPr lang="en-US"/>
          </a:p>
        </p:txBody>
      </p:sp>
    </p:spTree>
    <p:extLst>
      <p:ext uri="{BB962C8B-B14F-4D97-AF65-F5344CB8AC3E}">
        <p14:creationId xmlns:p14="http://schemas.microsoft.com/office/powerpoint/2010/main" val="3312422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86B3C754-E44A-4EE2-AB60-35DD62D57A77}" type="slidenum">
              <a:rPr lang="en-US" smtClean="0"/>
              <a:pPr>
                <a:defRPr/>
              </a:pPr>
              <a:t>‹#›</a:t>
            </a:fld>
            <a:endParaRPr lang="en-US"/>
          </a:p>
        </p:txBody>
      </p:sp>
    </p:spTree>
    <p:extLst>
      <p:ext uri="{BB962C8B-B14F-4D97-AF65-F5344CB8AC3E}">
        <p14:creationId xmlns:p14="http://schemas.microsoft.com/office/powerpoint/2010/main" val="2340266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4F3E3-2BAA-40F6-9130-4CC2BBE1906F}" type="datetimeFigureOut">
              <a:rPr lang="en-US" smtClean="0"/>
              <a:t>8/17/2017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MIS342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59F387D-87C1-439D-B49D-DD687B837107}" type="slidenum">
              <a:rPr lang="en-US" smtClean="0"/>
              <a:pPr>
                <a:defRPr/>
              </a:pPr>
              <a:t>‹#›</a:t>
            </a:fld>
            <a:endParaRPr lang="en-US"/>
          </a:p>
        </p:txBody>
      </p:sp>
    </p:spTree>
    <p:extLst>
      <p:ext uri="{BB962C8B-B14F-4D97-AF65-F5344CB8AC3E}">
        <p14:creationId xmlns:p14="http://schemas.microsoft.com/office/powerpoint/2010/main" val="55422574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p:cNvSpPr>
          <p:nvPr>
            <p:ph type="ctrTitle"/>
          </p:nvPr>
        </p:nvSpPr>
        <p:spPr/>
        <p:txBody>
          <a:bodyPr>
            <a:normAutofit fontScale="90000"/>
          </a:bodyPr>
          <a:lstStyle/>
          <a:p>
            <a:br>
              <a:rPr lang="en-US" sz="4000" dirty="0"/>
            </a:br>
            <a:r>
              <a:rPr lang="en-US" sz="4000" dirty="0"/>
              <a:t>Tutorial 4</a:t>
            </a:r>
            <a:br>
              <a:rPr lang="en-US" sz="4000" dirty="0"/>
            </a:br>
            <a:br>
              <a:rPr lang="en-US" sz="4000" dirty="0"/>
            </a:br>
            <a:r>
              <a:rPr lang="en-US" sz="4000" dirty="0"/>
              <a:t>Creating Forms and Reports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r>
              <a:rPr lang="en-US"/>
              <a:t>Adding a Picture to a Form</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1688" y="2590801"/>
            <a:ext cx="8067208" cy="1926393"/>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4B560CF6-B7CE-439F-B2C2-C7010D89C045}" type="slidenum">
              <a:rPr lang="en-US"/>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en-US" sz="4000"/>
              <a:t>Changing the Color of the Form Title</a:t>
            </a:r>
          </a:p>
        </p:txBody>
      </p:sp>
      <p:sp>
        <p:nvSpPr>
          <p:cNvPr id="12291" name="Rectangle 3"/>
          <p:cNvSpPr>
            <a:spLocks noGrp="1"/>
          </p:cNvSpPr>
          <p:nvPr>
            <p:ph idx="1"/>
          </p:nvPr>
        </p:nvSpPr>
        <p:spPr/>
        <p:txBody>
          <a:bodyPr/>
          <a:lstStyle/>
          <a:p>
            <a:r>
              <a:rPr lang="en-US" dirty="0"/>
              <a:t>The Font group on the Format tab provides options to change the appearance of text</a:t>
            </a:r>
          </a:p>
        </p:txBody>
      </p:sp>
      <p:sp>
        <p:nvSpPr>
          <p:cNvPr id="5" name="Footer Placeholder 3"/>
          <p:cNvSpPr>
            <a:spLocks noGrp="1"/>
          </p:cNvSpPr>
          <p:nvPr>
            <p:ph type="ftr" sz="quarter" idx="11"/>
          </p:nvPr>
        </p:nvSpPr>
        <p:spPr/>
        <p:txBody>
          <a:bodyPr/>
          <a:lstStyle/>
          <a:p>
            <a:pPr>
              <a:defRPr/>
            </a:pPr>
            <a:r>
              <a:rPr lang="en-US"/>
              <a:t>MIS342</a:t>
            </a:r>
          </a:p>
        </p:txBody>
      </p:sp>
      <p:sp>
        <p:nvSpPr>
          <p:cNvPr id="6" name="Slide Number Placeholder 4"/>
          <p:cNvSpPr>
            <a:spLocks noGrp="1"/>
          </p:cNvSpPr>
          <p:nvPr>
            <p:ph type="sldNum" sz="quarter" idx="12"/>
          </p:nvPr>
        </p:nvSpPr>
        <p:spPr/>
        <p:txBody>
          <a:bodyPr/>
          <a:lstStyle/>
          <a:p>
            <a:pPr>
              <a:defRPr/>
            </a:pPr>
            <a:fld id="{9166873E-7152-4F1A-8631-C7021A60D973}" type="slidenum">
              <a:rPr lang="en-US"/>
              <a:pPr>
                <a:defRPr/>
              </a:pPr>
              <a:t>11</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9415" y="3409950"/>
            <a:ext cx="7073171" cy="168902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r>
              <a:rPr lang="en-US" sz="4000"/>
              <a:t>Changing the Type of Line on a Form</a:t>
            </a:r>
          </a:p>
        </p:txBody>
      </p:sp>
      <p:sp>
        <p:nvSpPr>
          <p:cNvPr id="13315" name="Rectangle 3"/>
          <p:cNvSpPr>
            <a:spLocks noGrp="1"/>
          </p:cNvSpPr>
          <p:nvPr>
            <p:ph idx="1"/>
          </p:nvPr>
        </p:nvSpPr>
        <p:spPr/>
        <p:txBody>
          <a:bodyPr/>
          <a:lstStyle/>
          <a:p>
            <a:r>
              <a:rPr lang="en-US" dirty="0"/>
              <a:t>A line on a form, such as the box around each field value, is another type of control that can be modified in Layout view</a:t>
            </a:r>
          </a:p>
        </p:txBody>
      </p:sp>
      <p:sp>
        <p:nvSpPr>
          <p:cNvPr id="5" name="Footer Placeholder 3"/>
          <p:cNvSpPr>
            <a:spLocks noGrp="1"/>
          </p:cNvSpPr>
          <p:nvPr>
            <p:ph type="ftr" sz="quarter" idx="11"/>
          </p:nvPr>
        </p:nvSpPr>
        <p:spPr/>
        <p:txBody>
          <a:bodyPr/>
          <a:lstStyle/>
          <a:p>
            <a:pPr>
              <a:defRPr/>
            </a:pPr>
            <a:r>
              <a:rPr lang="en-US"/>
              <a:t>MIS342</a:t>
            </a:r>
          </a:p>
        </p:txBody>
      </p:sp>
      <p:sp>
        <p:nvSpPr>
          <p:cNvPr id="6" name="Slide Number Placeholder 4"/>
          <p:cNvSpPr>
            <a:spLocks noGrp="1"/>
          </p:cNvSpPr>
          <p:nvPr>
            <p:ph type="sldNum" sz="quarter" idx="12"/>
          </p:nvPr>
        </p:nvSpPr>
        <p:spPr/>
        <p:txBody>
          <a:bodyPr/>
          <a:lstStyle/>
          <a:p>
            <a:pPr>
              <a:defRPr/>
            </a:pPr>
            <a:fld id="{374E266C-22AE-46D2-BA6C-F4FFB159D5DE}" type="slidenum">
              <a:rPr lang="en-US"/>
              <a:pPr>
                <a:defRPr/>
              </a:pPr>
              <a:t>12</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971801"/>
            <a:ext cx="7060976" cy="301829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r>
              <a:rPr lang="en-US"/>
              <a:t>Finding Data in a Form or Datasheet</a:t>
            </a:r>
          </a:p>
        </p:txBody>
      </p:sp>
      <p:sp>
        <p:nvSpPr>
          <p:cNvPr id="16387" name="Rectangle 3"/>
          <p:cNvSpPr>
            <a:spLocks noGrp="1"/>
          </p:cNvSpPr>
          <p:nvPr>
            <p:ph idx="1"/>
          </p:nvPr>
        </p:nvSpPr>
        <p:spPr/>
        <p:txBody>
          <a:bodyPr/>
          <a:lstStyle/>
          <a:p>
            <a:r>
              <a:rPr lang="en-US" dirty="0"/>
              <a:t>Open the form or datasheet, then select the field to search</a:t>
            </a:r>
          </a:p>
          <a:p>
            <a:r>
              <a:rPr lang="en-US" dirty="0"/>
              <a:t>In the Find group on the Home tab, click the Find button to open the Find and Replace dialog box</a:t>
            </a:r>
          </a:p>
          <a:p>
            <a:r>
              <a:rPr lang="en-US" dirty="0"/>
              <a:t>In the Find What box, type the field value being sought</a:t>
            </a:r>
          </a:p>
          <a:p>
            <a:r>
              <a:rPr lang="en-US" dirty="0"/>
              <a:t>Complete the remaining options, as necessary, to specify the type of search to conduct</a:t>
            </a:r>
          </a:p>
          <a:p>
            <a:r>
              <a:rPr lang="en-US" dirty="0"/>
              <a:t>Click the Find Next button to begin the search</a:t>
            </a:r>
          </a:p>
          <a:p>
            <a:r>
              <a:rPr lang="en-US" dirty="0"/>
              <a:t>Click the Find Next button to continue searching for the next match</a:t>
            </a:r>
          </a:p>
          <a:p>
            <a:r>
              <a:rPr lang="en-US" dirty="0"/>
              <a:t>Click the Cancel button to stop the search operation</a:t>
            </a:r>
          </a:p>
        </p:txBody>
      </p:sp>
      <p:sp>
        <p:nvSpPr>
          <p:cNvPr id="4" name="Footer Placeholder 3"/>
          <p:cNvSpPr>
            <a:spLocks noGrp="1"/>
          </p:cNvSpPr>
          <p:nvPr>
            <p:ph type="ftr" sz="quarter" idx="11"/>
          </p:nvPr>
        </p:nvSpPr>
        <p:spPr/>
        <p:txBody>
          <a:bodyPr/>
          <a:lstStyle/>
          <a:p>
            <a:r>
              <a:rPr lang="en-US"/>
              <a:t>MIS342</a:t>
            </a:r>
          </a:p>
        </p:txBody>
      </p:sp>
      <p:sp>
        <p:nvSpPr>
          <p:cNvPr id="5" name="Slide Number Placeholder 4"/>
          <p:cNvSpPr>
            <a:spLocks noGrp="1"/>
          </p:cNvSpPr>
          <p:nvPr>
            <p:ph type="sldNum" sz="quarter" idx="12"/>
          </p:nvPr>
        </p:nvSpPr>
        <p:spPr/>
        <p:txBody>
          <a:bodyPr/>
          <a:lstStyle/>
          <a:p>
            <a:fld id="{90298054-D158-4231-AC28-0B2DE59E89A8}"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r>
              <a:rPr lang="en-US" sz="4000"/>
              <a:t>Finding Data in a Form or Datasheet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0627" y="2590801"/>
            <a:ext cx="7912658" cy="1950785"/>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E3A2F5DB-3711-4037-A324-CC6B5CEADE16}" type="slidenum">
              <a:rPr lang="en-US"/>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r>
              <a:rPr lang="en-US" sz="4000"/>
              <a:t>Finding Data in a Form or Datasheet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6618" y="2632159"/>
            <a:ext cx="7098763" cy="2738269"/>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97A94F01-C5A2-49E6-AE38-EC77FBCF805F}" type="slidenum">
              <a:rPr lang="en-US"/>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en-US" sz="4000"/>
              <a:t>Maintaining Table Data Using a Form</a:t>
            </a:r>
          </a:p>
        </p:txBody>
      </p:sp>
      <p:sp>
        <p:nvSpPr>
          <p:cNvPr id="19459" name="Rectangle 3"/>
          <p:cNvSpPr>
            <a:spLocks noGrp="1"/>
          </p:cNvSpPr>
          <p:nvPr>
            <p:ph idx="1"/>
          </p:nvPr>
        </p:nvSpPr>
        <p:spPr/>
        <p:txBody>
          <a:bodyPr/>
          <a:lstStyle/>
          <a:p>
            <a:r>
              <a:rPr lang="en-US" dirty="0"/>
              <a:t>Maintaining data using a form is often easier than using a datasheet, because the focus is on a single record</a:t>
            </a:r>
          </a:p>
        </p:txBody>
      </p:sp>
      <p:sp>
        <p:nvSpPr>
          <p:cNvPr id="5" name="Footer Placeholder 3"/>
          <p:cNvSpPr>
            <a:spLocks noGrp="1"/>
          </p:cNvSpPr>
          <p:nvPr>
            <p:ph type="ftr" sz="quarter" idx="11"/>
          </p:nvPr>
        </p:nvSpPr>
        <p:spPr/>
        <p:txBody>
          <a:bodyPr/>
          <a:lstStyle/>
          <a:p>
            <a:pPr>
              <a:defRPr/>
            </a:pPr>
            <a:r>
              <a:rPr lang="en-US"/>
              <a:t>MIS342</a:t>
            </a:r>
          </a:p>
        </p:txBody>
      </p:sp>
      <p:sp>
        <p:nvSpPr>
          <p:cNvPr id="6" name="Slide Number Placeholder 4"/>
          <p:cNvSpPr>
            <a:spLocks noGrp="1"/>
          </p:cNvSpPr>
          <p:nvPr>
            <p:ph type="sldNum" sz="quarter" idx="12"/>
          </p:nvPr>
        </p:nvSpPr>
        <p:spPr/>
        <p:txBody>
          <a:bodyPr/>
          <a:lstStyle/>
          <a:p>
            <a:pPr>
              <a:defRPr/>
            </a:pPr>
            <a:fld id="{2C013FDD-93C2-4864-A9A7-3634B502A323}" type="slidenum">
              <a:rPr lang="en-US"/>
              <a:pPr>
                <a:defRPr/>
              </a:pPr>
              <a:t>16</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283313"/>
            <a:ext cx="6375176" cy="28958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r>
              <a:rPr lang="en-US" sz="4000"/>
              <a:t>Previewing and Printing </a:t>
            </a:r>
            <a:br>
              <a:rPr lang="en-US" sz="4000"/>
            </a:br>
            <a:r>
              <a:rPr lang="en-US" sz="4000"/>
              <a:t>Selected Form Records</a:t>
            </a:r>
          </a:p>
        </p:txBody>
      </p:sp>
      <p:sp>
        <p:nvSpPr>
          <p:cNvPr id="20483" name="Rectangle 3"/>
          <p:cNvSpPr>
            <a:spLocks noGrp="1"/>
          </p:cNvSpPr>
          <p:nvPr>
            <p:ph idx="1"/>
          </p:nvPr>
        </p:nvSpPr>
        <p:spPr/>
        <p:txBody>
          <a:bodyPr/>
          <a:lstStyle/>
          <a:p>
            <a:r>
              <a:rPr lang="en-US" dirty="0"/>
              <a:t>Access prints as many form records as can fit on a printed page</a:t>
            </a:r>
          </a:p>
        </p:txBody>
      </p:sp>
      <p:sp>
        <p:nvSpPr>
          <p:cNvPr id="5" name="Footer Placeholder 3"/>
          <p:cNvSpPr>
            <a:spLocks noGrp="1"/>
          </p:cNvSpPr>
          <p:nvPr>
            <p:ph type="ftr" sz="quarter" idx="11"/>
          </p:nvPr>
        </p:nvSpPr>
        <p:spPr/>
        <p:txBody>
          <a:bodyPr/>
          <a:lstStyle/>
          <a:p>
            <a:pPr>
              <a:defRPr/>
            </a:pPr>
            <a:r>
              <a:rPr lang="en-US"/>
              <a:t>MIS342</a:t>
            </a:r>
          </a:p>
        </p:txBody>
      </p:sp>
      <p:sp>
        <p:nvSpPr>
          <p:cNvPr id="6" name="Slide Number Placeholder 4"/>
          <p:cNvSpPr>
            <a:spLocks noGrp="1"/>
          </p:cNvSpPr>
          <p:nvPr>
            <p:ph type="sldNum" sz="quarter" idx="12"/>
          </p:nvPr>
        </p:nvSpPr>
        <p:spPr/>
        <p:txBody>
          <a:bodyPr/>
          <a:lstStyle/>
          <a:p>
            <a:pPr>
              <a:defRPr/>
            </a:pPr>
            <a:fld id="{3117B86D-54D7-4A48-8D45-D5E48C3DE68D}" type="slidenum">
              <a:rPr lang="en-US"/>
              <a:pPr>
                <a:defRPr/>
              </a:pPr>
              <a:t>17</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1" y="2362201"/>
            <a:ext cx="7048781" cy="388414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in Print Preview</a:t>
            </a:r>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00804" y="1371600"/>
            <a:ext cx="4452397" cy="4418380"/>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67400" y="1371601"/>
            <a:ext cx="4440587" cy="4429219"/>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4FBA1BE3-06A7-45D6-922F-9196F7AF0C1B}" type="slidenum">
              <a:rPr lang="en-US" smtClean="0"/>
              <a:pPr>
                <a:defRPr/>
              </a:pPr>
              <a:t>18</a:t>
            </a:fld>
            <a:endParaRPr lang="en-US"/>
          </a:p>
        </p:txBody>
      </p:sp>
    </p:spTree>
    <p:extLst>
      <p:ext uri="{BB962C8B-B14F-4D97-AF65-F5344CB8AC3E}">
        <p14:creationId xmlns:p14="http://schemas.microsoft.com/office/powerpoint/2010/main" val="3977259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r>
              <a:rPr lang="en-US" sz="4000"/>
              <a:t>Creating a Form with a Main Form </a:t>
            </a:r>
            <a:br>
              <a:rPr lang="en-US" sz="4000"/>
            </a:br>
            <a:r>
              <a:rPr lang="en-US" sz="4000"/>
              <a:t>and a Subform</a:t>
            </a:r>
          </a:p>
        </p:txBody>
      </p:sp>
      <p:sp>
        <p:nvSpPr>
          <p:cNvPr id="21507" name="Rectangle 3"/>
          <p:cNvSpPr>
            <a:spLocks noGrp="1"/>
          </p:cNvSpPr>
          <p:nvPr>
            <p:ph idx="1"/>
          </p:nvPr>
        </p:nvSpPr>
        <p:spPr/>
        <p:txBody>
          <a:bodyPr/>
          <a:lstStyle/>
          <a:p>
            <a:r>
              <a:rPr lang="en-US" dirty="0"/>
              <a:t>When creating a form containing data from two tables with a one-to-many relationship, a </a:t>
            </a:r>
            <a:r>
              <a:rPr lang="en-US" b="1" dirty="0"/>
              <a:t>main form </a:t>
            </a:r>
            <a:r>
              <a:rPr lang="en-US" dirty="0"/>
              <a:t>for data from the primary table and a </a:t>
            </a:r>
            <a:r>
              <a:rPr lang="en-US" b="1" dirty="0" err="1"/>
              <a:t>subform</a:t>
            </a:r>
            <a:r>
              <a:rPr lang="en-US" b="1" dirty="0"/>
              <a:t> </a:t>
            </a:r>
            <a:r>
              <a:rPr lang="en-US" dirty="0"/>
              <a:t>for data from the related table are created</a:t>
            </a:r>
          </a:p>
        </p:txBody>
      </p:sp>
      <p:sp>
        <p:nvSpPr>
          <p:cNvPr id="5" name="Footer Placeholder 3"/>
          <p:cNvSpPr>
            <a:spLocks noGrp="1"/>
          </p:cNvSpPr>
          <p:nvPr>
            <p:ph type="ftr" sz="quarter" idx="11"/>
          </p:nvPr>
        </p:nvSpPr>
        <p:spPr/>
        <p:txBody>
          <a:bodyPr/>
          <a:lstStyle/>
          <a:p>
            <a:pPr>
              <a:defRPr/>
            </a:pPr>
            <a:r>
              <a:rPr lang="en-US"/>
              <a:t>MIS342</a:t>
            </a:r>
          </a:p>
        </p:txBody>
      </p:sp>
      <p:sp>
        <p:nvSpPr>
          <p:cNvPr id="6" name="Slide Number Placeholder 4"/>
          <p:cNvSpPr>
            <a:spLocks noGrp="1"/>
          </p:cNvSpPr>
          <p:nvPr>
            <p:ph type="sldNum" sz="quarter" idx="12"/>
          </p:nvPr>
        </p:nvSpPr>
        <p:spPr/>
        <p:txBody>
          <a:bodyPr/>
          <a:lstStyle/>
          <a:p>
            <a:pPr>
              <a:defRPr/>
            </a:pPr>
            <a:fld id="{0D1BCF66-CC22-4AB3-AE58-8662608AEED9}" type="slidenum">
              <a:rPr lang="en-US"/>
              <a:pPr>
                <a:defRPr/>
              </a:pPr>
              <a:t>19</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733801"/>
            <a:ext cx="6883288" cy="25916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r>
              <a:rPr lang="en-US"/>
              <a:t>Objectives</a:t>
            </a:r>
          </a:p>
        </p:txBody>
      </p:sp>
      <p:sp>
        <p:nvSpPr>
          <p:cNvPr id="4099" name="Rectangle 3"/>
          <p:cNvSpPr>
            <a:spLocks noGrp="1"/>
          </p:cNvSpPr>
          <p:nvPr>
            <p:ph idx="1"/>
          </p:nvPr>
        </p:nvSpPr>
        <p:spPr/>
        <p:txBody>
          <a:bodyPr/>
          <a:lstStyle/>
          <a:p>
            <a:pPr>
              <a:lnSpc>
                <a:spcPct val="90000"/>
              </a:lnSpc>
            </a:pPr>
            <a:r>
              <a:rPr lang="en-US" dirty="0"/>
              <a:t>Create a form using the Form Wizard</a:t>
            </a:r>
          </a:p>
          <a:p>
            <a:pPr>
              <a:lnSpc>
                <a:spcPct val="90000"/>
              </a:lnSpc>
            </a:pPr>
            <a:r>
              <a:rPr lang="en-US" dirty="0"/>
              <a:t>Apply a theme to a form</a:t>
            </a:r>
          </a:p>
          <a:p>
            <a:pPr>
              <a:lnSpc>
                <a:spcPct val="90000"/>
              </a:lnSpc>
            </a:pPr>
            <a:r>
              <a:rPr lang="en-US" dirty="0"/>
              <a:t>Add a picture to a form</a:t>
            </a:r>
          </a:p>
          <a:p>
            <a:pPr>
              <a:lnSpc>
                <a:spcPct val="90000"/>
              </a:lnSpc>
            </a:pPr>
            <a:r>
              <a:rPr lang="en-US" dirty="0"/>
              <a:t>Change the color and line type of items on a form</a:t>
            </a:r>
          </a:p>
          <a:p>
            <a:pPr>
              <a:lnSpc>
                <a:spcPct val="90000"/>
              </a:lnSpc>
            </a:pPr>
            <a:r>
              <a:rPr lang="en-US" dirty="0"/>
              <a:t>Find and maintain data using a form</a:t>
            </a:r>
          </a:p>
          <a:p>
            <a:pPr>
              <a:lnSpc>
                <a:spcPct val="90000"/>
              </a:lnSpc>
            </a:pPr>
            <a:r>
              <a:rPr lang="en-US" dirty="0"/>
              <a:t>Preview and print selected form records</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D6A278E-4FCB-4D8A-8C3F-BF64AFE82986}" type="slidenum">
              <a:rPr lang="en-US"/>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normAutofit/>
          </a:bodyPr>
          <a:lstStyle/>
          <a:p>
            <a:r>
              <a:rPr lang="en-US" sz="4000"/>
              <a:t>Creating a Form with a Main Form </a:t>
            </a:r>
            <a:br>
              <a:rPr lang="en-US" sz="4000"/>
            </a:br>
            <a:r>
              <a:rPr lang="en-US" sz="4000"/>
              <a:t>and a Subform</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4914" y="2397364"/>
            <a:ext cx="7062172" cy="3207860"/>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D632E9B-52F0-49F6-AE3B-EEE36175C717}" type="slidenum">
              <a:rPr lang="en-US"/>
              <a:pPr>
                <a:defRPr/>
              </a:pPr>
              <a:t>20</a:t>
            </a:fld>
            <a:endParaRPr lang="en-US"/>
          </a:p>
        </p:txBody>
      </p:sp>
      <p:sp>
        <p:nvSpPr>
          <p:cNvPr id="3" name="TextBox 2">
            <a:extLst>
              <a:ext uri="{FF2B5EF4-FFF2-40B4-BE49-F238E27FC236}">
                <a16:creationId xmlns:a16="http://schemas.microsoft.com/office/drawing/2014/main" id="{151BCDC0-23F0-47A5-98B1-415B07CA91DE}"/>
              </a:ext>
            </a:extLst>
          </p:cNvPr>
          <p:cNvSpPr txBox="1"/>
          <p:nvPr/>
        </p:nvSpPr>
        <p:spPr>
          <a:xfrm>
            <a:off x="4501236" y="5796121"/>
            <a:ext cx="3767826" cy="369332"/>
          </a:xfrm>
          <a:prstGeom prst="rect">
            <a:avLst/>
          </a:prstGeom>
          <a:noFill/>
        </p:spPr>
        <p:txBody>
          <a:bodyPr wrap="none" rtlCol="0">
            <a:spAutoFit/>
          </a:bodyPr>
          <a:lstStyle/>
          <a:p>
            <a:r>
              <a:rPr lang="en-US" dirty="0"/>
              <a:t>Provides compact view of related data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lang="en-US" sz="4000"/>
              <a:t>Creating a Report </a:t>
            </a:r>
            <a:br>
              <a:rPr lang="en-US" sz="4000"/>
            </a:br>
            <a:r>
              <a:rPr lang="en-US" sz="4000"/>
              <a:t>Using the Report Wizard</a:t>
            </a:r>
          </a:p>
        </p:txBody>
      </p:sp>
      <p:sp>
        <p:nvSpPr>
          <p:cNvPr id="23555" name="Rectangle 3"/>
          <p:cNvSpPr>
            <a:spLocks noGrp="1"/>
          </p:cNvSpPr>
          <p:nvPr>
            <p:ph idx="1"/>
          </p:nvPr>
        </p:nvSpPr>
        <p:spPr/>
        <p:txBody>
          <a:bodyPr/>
          <a:lstStyle/>
          <a:p>
            <a:r>
              <a:rPr lang="en-US" dirty="0"/>
              <a:t>The </a:t>
            </a:r>
            <a:r>
              <a:rPr lang="en-US" b="1" dirty="0"/>
              <a:t>Report Wizard </a:t>
            </a:r>
            <a:r>
              <a:rPr lang="en-US" dirty="0"/>
              <a:t>provides choices, then creates a report based on responses</a:t>
            </a:r>
          </a:p>
          <a:p>
            <a:r>
              <a:rPr lang="en-US" dirty="0"/>
              <a:t>A report is a formatted printout of the contents of one or more tables or queries in a database</a:t>
            </a:r>
          </a:p>
          <a:p>
            <a:r>
              <a:rPr lang="en-US" dirty="0"/>
              <a:t>Modify report’s design after wizard is finished</a:t>
            </a:r>
          </a:p>
        </p:txBody>
      </p:sp>
      <p:sp>
        <p:nvSpPr>
          <p:cNvPr id="5" name="Footer Placeholder 3"/>
          <p:cNvSpPr>
            <a:spLocks noGrp="1"/>
          </p:cNvSpPr>
          <p:nvPr>
            <p:ph type="ftr" sz="quarter" idx="11"/>
          </p:nvPr>
        </p:nvSpPr>
        <p:spPr/>
        <p:txBody>
          <a:bodyPr/>
          <a:lstStyle/>
          <a:p>
            <a:pPr>
              <a:defRPr/>
            </a:pPr>
            <a:r>
              <a:rPr lang="en-US"/>
              <a:t>MIS342</a:t>
            </a:r>
          </a:p>
        </p:txBody>
      </p:sp>
      <p:sp>
        <p:nvSpPr>
          <p:cNvPr id="6" name="Slide Number Placeholder 4"/>
          <p:cNvSpPr>
            <a:spLocks noGrp="1"/>
          </p:cNvSpPr>
          <p:nvPr>
            <p:ph type="sldNum" sz="quarter" idx="12"/>
          </p:nvPr>
        </p:nvSpPr>
        <p:spPr/>
        <p:txBody>
          <a:bodyPr/>
          <a:lstStyle/>
          <a:p>
            <a:pPr>
              <a:defRPr/>
            </a:pPr>
            <a:fld id="{1F8055C2-CE45-436D-8798-B658439D4619}" type="slidenum">
              <a:rPr lang="en-US"/>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r>
              <a:rPr lang="en-US" sz="4000"/>
              <a:t>Creating a Report </a:t>
            </a:r>
            <a:br>
              <a:rPr lang="en-US" sz="4000"/>
            </a:br>
            <a:r>
              <a:rPr lang="en-US" sz="4000"/>
              <a:t>Using the Report Wizard</a:t>
            </a:r>
          </a:p>
        </p:txBody>
      </p:sp>
      <p:sp>
        <p:nvSpPr>
          <p:cNvPr id="24579" name="Rectangle 3"/>
          <p:cNvSpPr>
            <a:spLocks noGrp="1"/>
          </p:cNvSpPr>
          <p:nvPr>
            <p:ph idx="1"/>
          </p:nvPr>
        </p:nvSpPr>
        <p:spPr/>
        <p:txBody>
          <a:bodyPr/>
          <a:lstStyle/>
          <a:p>
            <a:r>
              <a:rPr lang="en-US" dirty="0"/>
              <a:t>Click the </a:t>
            </a:r>
            <a:r>
              <a:rPr lang="en-US" b="1" dirty="0"/>
              <a:t>Create </a:t>
            </a:r>
            <a:r>
              <a:rPr lang="en-US" dirty="0"/>
              <a:t>tab on the Ribbon</a:t>
            </a:r>
          </a:p>
          <a:p>
            <a:r>
              <a:rPr lang="en-US" dirty="0"/>
              <a:t>In the Reports group on the Create tab, click the </a:t>
            </a:r>
            <a:r>
              <a:rPr lang="en-US" b="1" dirty="0"/>
              <a:t>Report Wizard </a:t>
            </a:r>
            <a:r>
              <a:rPr lang="en-US" dirty="0"/>
              <a:t>button</a:t>
            </a:r>
          </a:p>
        </p:txBody>
      </p:sp>
      <p:sp>
        <p:nvSpPr>
          <p:cNvPr id="5" name="Footer Placeholder 3"/>
          <p:cNvSpPr>
            <a:spLocks noGrp="1"/>
          </p:cNvSpPr>
          <p:nvPr>
            <p:ph type="ftr" sz="quarter" idx="11"/>
          </p:nvPr>
        </p:nvSpPr>
        <p:spPr/>
        <p:txBody>
          <a:bodyPr/>
          <a:lstStyle/>
          <a:p>
            <a:pPr>
              <a:defRPr/>
            </a:pPr>
            <a:r>
              <a:rPr lang="en-US"/>
              <a:t>MIS342</a:t>
            </a:r>
          </a:p>
        </p:txBody>
      </p:sp>
      <p:sp>
        <p:nvSpPr>
          <p:cNvPr id="6" name="Slide Number Placeholder 4"/>
          <p:cNvSpPr>
            <a:spLocks noGrp="1"/>
          </p:cNvSpPr>
          <p:nvPr>
            <p:ph type="sldNum" sz="quarter" idx="12"/>
          </p:nvPr>
        </p:nvSpPr>
        <p:spPr/>
        <p:txBody>
          <a:bodyPr/>
          <a:lstStyle/>
          <a:p>
            <a:pPr>
              <a:defRPr/>
            </a:pPr>
            <a:fld id="{319DD246-E40F-4D2C-B5CC-4F3D35AB3C52}" type="slidenum">
              <a:rPr lang="en-US"/>
              <a:pPr>
                <a:defRPr/>
              </a:pPr>
              <a:t>22</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1" y="3200401"/>
            <a:ext cx="7073171" cy="265853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r>
              <a:rPr lang="en-US" sz="4000"/>
              <a:t>Creating a Report </a:t>
            </a:r>
            <a:br>
              <a:rPr lang="en-US" sz="4000"/>
            </a:br>
            <a:r>
              <a:rPr lang="en-US" sz="4000"/>
              <a:t>Using the Report Wizard</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8815" y="2668751"/>
            <a:ext cx="7074369" cy="2665085"/>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652B1094-F288-4FDD-BF3D-8D900D8BBD4F}" type="slidenum">
              <a:rPr lang="en-US"/>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r>
              <a:rPr lang="en-US" sz="4000"/>
              <a:t>Creating a Report </a:t>
            </a:r>
            <a:br>
              <a:rPr lang="en-US" sz="4000"/>
            </a:br>
            <a:r>
              <a:rPr lang="en-US" sz="4000"/>
              <a:t>Using the Report Wizard</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4914" y="2671800"/>
            <a:ext cx="7062172" cy="2658987"/>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31FE9609-21F5-4F5D-9B25-0696057B7022}" type="slidenum">
              <a:rPr lang="en-US"/>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r>
              <a:rPr lang="en-US" sz="4000"/>
              <a:t>Creating a Report </a:t>
            </a:r>
            <a:br>
              <a:rPr lang="en-US" sz="4000"/>
            </a:br>
            <a:r>
              <a:rPr lang="en-US" sz="4000"/>
              <a:t>Using the Report Wizard</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4914" y="2394314"/>
            <a:ext cx="7062172" cy="3213959"/>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F7C4C3BF-D57E-49CD-967F-BE03FBF24B1A}" type="slidenum">
              <a:rPr lang="en-US"/>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r>
              <a:rPr lang="en-US" sz="4000"/>
              <a:t>Modifying a Report’s Design </a:t>
            </a:r>
            <a:br>
              <a:rPr lang="en-US" sz="4000"/>
            </a:br>
            <a:r>
              <a:rPr lang="en-US" sz="4000"/>
              <a:t>in Layout View</a:t>
            </a:r>
          </a:p>
        </p:txBody>
      </p:sp>
      <p:sp>
        <p:nvSpPr>
          <p:cNvPr id="28675" name="Rectangle 3"/>
          <p:cNvSpPr>
            <a:spLocks noGrp="1"/>
          </p:cNvSpPr>
          <p:nvPr>
            <p:ph idx="1"/>
          </p:nvPr>
        </p:nvSpPr>
        <p:spPr/>
        <p:txBody>
          <a:bodyPr/>
          <a:lstStyle/>
          <a:p>
            <a:r>
              <a:rPr lang="en-US" dirty="0"/>
              <a:t>Click the </a:t>
            </a:r>
            <a:r>
              <a:rPr lang="en-US" b="1" dirty="0"/>
              <a:t>Layout View </a:t>
            </a:r>
            <a:r>
              <a:rPr lang="en-US" dirty="0"/>
              <a:t>button on the status bar</a:t>
            </a:r>
          </a:p>
        </p:txBody>
      </p:sp>
      <p:sp>
        <p:nvSpPr>
          <p:cNvPr id="5" name="Footer Placeholder 3"/>
          <p:cNvSpPr>
            <a:spLocks noGrp="1"/>
          </p:cNvSpPr>
          <p:nvPr>
            <p:ph type="ftr" sz="quarter" idx="11"/>
          </p:nvPr>
        </p:nvSpPr>
        <p:spPr/>
        <p:txBody>
          <a:bodyPr/>
          <a:lstStyle/>
          <a:p>
            <a:pPr>
              <a:defRPr/>
            </a:pPr>
            <a:r>
              <a:rPr lang="en-US"/>
              <a:t>MIS342</a:t>
            </a:r>
          </a:p>
        </p:txBody>
      </p:sp>
      <p:sp>
        <p:nvSpPr>
          <p:cNvPr id="6" name="Slide Number Placeholder 4"/>
          <p:cNvSpPr>
            <a:spLocks noGrp="1"/>
          </p:cNvSpPr>
          <p:nvPr>
            <p:ph type="sldNum" sz="quarter" idx="12"/>
          </p:nvPr>
        </p:nvSpPr>
        <p:spPr/>
        <p:txBody>
          <a:bodyPr/>
          <a:lstStyle/>
          <a:p>
            <a:pPr>
              <a:defRPr/>
            </a:pPr>
            <a:fld id="{1040F92E-A65D-4AE6-AB5A-B35AD1935B7E}" type="slidenum">
              <a:rPr lang="en-US"/>
              <a:pPr>
                <a:defRPr/>
              </a:pPr>
              <a:t>26</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610" y="2362201"/>
            <a:ext cx="7048781" cy="320731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r>
              <a:rPr lang="en-US" sz="4000"/>
              <a:t>Modifying a Report’s Design </a:t>
            </a:r>
            <a:br>
              <a:rPr lang="en-US" sz="4000"/>
            </a:br>
            <a:r>
              <a:rPr lang="en-US" sz="4000"/>
              <a:t>in Layout View</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rcRect l="2316" t="26399" r="10843" b="42543"/>
          <a:stretch>
            <a:fillRect/>
          </a:stretch>
        </p:blipFill>
        <p:spPr>
          <a:xfrm>
            <a:off x="2819400" y="2057400"/>
            <a:ext cx="6741170" cy="3018342"/>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12F33FCE-5448-4618-8CD3-F9F424CA6D20}" type="slidenum">
              <a:rPr lang="en-US"/>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r>
              <a:rPr lang="en-US" sz="4000" dirty="0"/>
              <a:t>Using Conditional Formatting </a:t>
            </a:r>
            <a:br>
              <a:rPr lang="en-US" sz="4000" dirty="0"/>
            </a:br>
            <a:r>
              <a:rPr lang="en-US" sz="4000" dirty="0"/>
              <a:t>in a Report</a:t>
            </a:r>
          </a:p>
        </p:txBody>
      </p:sp>
      <p:sp>
        <p:nvSpPr>
          <p:cNvPr id="31747" name="Rectangle 3"/>
          <p:cNvSpPr>
            <a:spLocks noGrp="1"/>
          </p:cNvSpPr>
          <p:nvPr>
            <p:ph idx="1"/>
          </p:nvPr>
        </p:nvSpPr>
        <p:spPr/>
        <p:txBody>
          <a:bodyPr/>
          <a:lstStyle/>
          <a:p>
            <a:r>
              <a:rPr lang="en-US" b="1" dirty="0"/>
              <a:t>Conditional formatting </a:t>
            </a:r>
            <a:r>
              <a:rPr lang="en-US" dirty="0"/>
              <a:t>in a report (or form) is special formatting applied to certain field values depending on one or more conditions</a:t>
            </a:r>
          </a:p>
          <a:p>
            <a:r>
              <a:rPr lang="en-US" dirty="0"/>
              <a:t>Click the appropriate field value</a:t>
            </a:r>
          </a:p>
          <a:p>
            <a:r>
              <a:rPr lang="en-US" dirty="0"/>
              <a:t>In the Control Formatting group on the Format tab, click the </a:t>
            </a:r>
            <a:r>
              <a:rPr lang="en-US" b="1" dirty="0"/>
              <a:t>Conditional Formatting </a:t>
            </a:r>
            <a:r>
              <a:rPr lang="en-US" dirty="0"/>
              <a:t>button</a:t>
            </a:r>
          </a:p>
          <a:p>
            <a:r>
              <a:rPr lang="en-US" dirty="0"/>
              <a:t>Click the </a:t>
            </a:r>
            <a:r>
              <a:rPr lang="en-US" b="1" dirty="0"/>
              <a:t>New Rule</a:t>
            </a:r>
            <a:r>
              <a:rPr lang="en-US" dirty="0"/>
              <a:t> button</a:t>
            </a:r>
          </a:p>
        </p:txBody>
      </p:sp>
      <p:sp>
        <p:nvSpPr>
          <p:cNvPr id="5" name="Footer Placeholder 3"/>
          <p:cNvSpPr>
            <a:spLocks noGrp="1"/>
          </p:cNvSpPr>
          <p:nvPr>
            <p:ph type="ftr" sz="quarter" idx="11"/>
          </p:nvPr>
        </p:nvSpPr>
        <p:spPr/>
        <p:txBody>
          <a:bodyPr/>
          <a:lstStyle/>
          <a:p>
            <a:pPr>
              <a:defRPr/>
            </a:pPr>
            <a:r>
              <a:rPr lang="en-US"/>
              <a:t>MIS342</a:t>
            </a:r>
          </a:p>
        </p:txBody>
      </p:sp>
      <p:sp>
        <p:nvSpPr>
          <p:cNvPr id="6" name="Slide Number Placeholder 4"/>
          <p:cNvSpPr>
            <a:spLocks noGrp="1"/>
          </p:cNvSpPr>
          <p:nvPr>
            <p:ph type="sldNum" sz="quarter" idx="12"/>
          </p:nvPr>
        </p:nvSpPr>
        <p:spPr/>
        <p:txBody>
          <a:bodyPr/>
          <a:lstStyle/>
          <a:p>
            <a:pPr>
              <a:defRPr/>
            </a:pPr>
            <a:fld id="{4294318B-74C6-4F11-98ED-23239562E343}" type="slidenum">
              <a:rPr lang="en-US"/>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Conditional Formatting </a:t>
            </a:r>
            <a:br>
              <a:rPr lang="en-US" dirty="0"/>
            </a:br>
            <a:r>
              <a:rPr lang="en-US" dirty="0"/>
              <a:t>in a Report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8815" y="2851709"/>
            <a:ext cx="7074369" cy="2299170"/>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4FBA1BE3-06A7-45D6-922F-9196F7AF0C1B}" type="slidenum">
              <a:rPr lang="en-US" smtClean="0"/>
              <a:pPr>
                <a:defRPr/>
              </a:pPr>
              <a:t>29</a:t>
            </a:fld>
            <a:endParaRPr lang="en-US"/>
          </a:p>
        </p:txBody>
      </p:sp>
    </p:spTree>
    <p:extLst>
      <p:ext uri="{BB962C8B-B14F-4D97-AF65-F5344CB8AC3E}">
        <p14:creationId xmlns:p14="http://schemas.microsoft.com/office/powerpoint/2010/main" val="124197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n-US"/>
              <a:t>Objectives</a:t>
            </a:r>
          </a:p>
        </p:txBody>
      </p:sp>
      <p:sp>
        <p:nvSpPr>
          <p:cNvPr id="5123" name="Rectangle 3"/>
          <p:cNvSpPr>
            <a:spLocks noGrp="1"/>
          </p:cNvSpPr>
          <p:nvPr>
            <p:ph idx="1"/>
          </p:nvPr>
        </p:nvSpPr>
        <p:spPr/>
        <p:txBody>
          <a:bodyPr/>
          <a:lstStyle/>
          <a:p>
            <a:r>
              <a:rPr lang="en-US"/>
              <a:t>Create a form with a main form and a subform</a:t>
            </a:r>
          </a:p>
          <a:p>
            <a:r>
              <a:rPr lang="en-US"/>
              <a:t>Create a report using the Report Wizard</a:t>
            </a:r>
          </a:p>
          <a:p>
            <a:r>
              <a:rPr lang="en-US"/>
              <a:t>Apply a theme to a report</a:t>
            </a:r>
          </a:p>
          <a:p>
            <a:r>
              <a:rPr lang="en-US"/>
              <a:t>Resize fields in a report</a:t>
            </a:r>
          </a:p>
          <a:p>
            <a:r>
              <a:rPr lang="en-US"/>
              <a:t>Insert a picture in a report</a:t>
            </a:r>
          </a:p>
          <a:p>
            <a:r>
              <a:rPr lang="en-US"/>
              <a:t>Use conditional formatting in a report</a:t>
            </a:r>
          </a:p>
          <a:p>
            <a:r>
              <a:rPr lang="en-US"/>
              <a:t>Preview and print a report</a:t>
            </a:r>
            <a:endParaRPr lang="en-US" dirty="0"/>
          </a:p>
        </p:txBody>
      </p:sp>
      <p:sp>
        <p:nvSpPr>
          <p:cNvPr id="4" name="Footer Placeholder 3"/>
          <p:cNvSpPr>
            <a:spLocks noGrp="1"/>
          </p:cNvSpPr>
          <p:nvPr>
            <p:ph type="ftr" sz="quarter" idx="11"/>
          </p:nvPr>
        </p:nvSpPr>
        <p:spPr/>
        <p:txBody>
          <a:bodyPr/>
          <a:lstStyle/>
          <a:p>
            <a:r>
              <a:rPr lang="en-US"/>
              <a:t>MIS342</a:t>
            </a:r>
          </a:p>
        </p:txBody>
      </p:sp>
      <p:sp>
        <p:nvSpPr>
          <p:cNvPr id="5" name="Slide Number Placeholder 4"/>
          <p:cNvSpPr>
            <a:spLocks noGrp="1"/>
          </p:cNvSpPr>
          <p:nvPr>
            <p:ph type="sldNum" sz="quarter" idx="12"/>
          </p:nvPr>
        </p:nvSpPr>
        <p:spPr/>
        <p:txBody>
          <a:bodyPr/>
          <a:lstStyle/>
          <a:p>
            <a:fld id="{F93582B7-9BB4-4C96-9CE7-D21972B18A97}"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en-US" sz="4000"/>
              <a:t>Using Conditional Formatting </a:t>
            </a:r>
            <a:br>
              <a:rPr lang="en-US" sz="4000"/>
            </a:br>
            <a:r>
              <a:rPr lang="en-US" sz="4000"/>
              <a:t>in a Report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8815" y="2403462"/>
            <a:ext cx="7074369" cy="3195663"/>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F09828E0-EF4A-41DC-9DC2-83958DE9C04A}" type="slidenum">
              <a:rPr lang="en-US"/>
              <a:pPr>
                <a:defRPr/>
              </a:pPr>
              <a:t>30</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Displayed in Form View</a:t>
            </a:r>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28800" y="1371973"/>
            <a:ext cx="4572000" cy="4560831"/>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43600" y="1371600"/>
            <a:ext cx="4580785" cy="4343400"/>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4FBA1BE3-06A7-45D6-922F-9196F7AF0C1B}" type="slidenum">
              <a:rPr lang="en-US" smtClean="0"/>
              <a:pPr>
                <a:defRPr/>
              </a:pPr>
              <a:t>4</a:t>
            </a:fld>
            <a:endParaRPr lang="en-US"/>
          </a:p>
        </p:txBody>
      </p:sp>
    </p:spTree>
    <p:extLst>
      <p:ext uri="{BB962C8B-B14F-4D97-AF65-F5344CB8AC3E}">
        <p14:creationId xmlns:p14="http://schemas.microsoft.com/office/powerpoint/2010/main" val="2005982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sz="4000"/>
              <a:t>Creating a Form </a:t>
            </a:r>
            <a:br>
              <a:rPr lang="en-US" sz="4000"/>
            </a:br>
            <a:r>
              <a:rPr lang="en-US" sz="4000"/>
              <a:t>Using the Form Wizard</a:t>
            </a:r>
          </a:p>
        </p:txBody>
      </p:sp>
      <p:sp>
        <p:nvSpPr>
          <p:cNvPr id="6147" name="Rectangle 3"/>
          <p:cNvSpPr>
            <a:spLocks noGrp="1"/>
          </p:cNvSpPr>
          <p:nvPr>
            <p:ph idx="1"/>
          </p:nvPr>
        </p:nvSpPr>
        <p:spPr/>
        <p:txBody>
          <a:bodyPr/>
          <a:lstStyle/>
          <a:p>
            <a:r>
              <a:rPr lang="en-US" dirty="0"/>
              <a:t>The </a:t>
            </a:r>
            <a:r>
              <a:rPr lang="en-US" b="1" dirty="0"/>
              <a:t>Form Wizard </a:t>
            </a:r>
            <a:r>
              <a:rPr lang="en-US" dirty="0"/>
              <a:t>provides choices for some or all of the fields in the selected table or query, fields from other tables and queries, and display the selected fields in any order on the form</a:t>
            </a:r>
          </a:p>
          <a:p>
            <a:r>
              <a:rPr lang="en-US" dirty="0"/>
              <a:t>Click the </a:t>
            </a:r>
            <a:r>
              <a:rPr lang="en-US" b="1" dirty="0"/>
              <a:t>Create</a:t>
            </a:r>
            <a:r>
              <a:rPr lang="en-US" dirty="0"/>
              <a:t> tab in the Ribbon</a:t>
            </a:r>
          </a:p>
          <a:p>
            <a:r>
              <a:rPr lang="en-US" dirty="0"/>
              <a:t>In the Forms group, click the </a:t>
            </a:r>
            <a:r>
              <a:rPr lang="en-US" b="1" dirty="0"/>
              <a:t>Form Wizard </a:t>
            </a:r>
            <a:r>
              <a:rPr lang="en-US" dirty="0"/>
              <a:t>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F790ECDD-FECD-4B55-B7DD-17FB9416C440}" type="slidenum">
              <a:rPr lang="en-US"/>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a:t>Creating a Form </a:t>
            </a:r>
            <a:br>
              <a:rPr lang="en-US"/>
            </a:br>
            <a:r>
              <a:rPr lang="en-US"/>
              <a:t>Using the Form Wizard</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3031416"/>
            <a:ext cx="5181600" cy="1939755"/>
          </a:xfrm>
        </p:spPr>
      </p:pic>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53150" y="3272632"/>
            <a:ext cx="3886200" cy="1457324"/>
          </a:xfrm>
        </p:spPr>
      </p:pic>
      <p:sp>
        <p:nvSpPr>
          <p:cNvPr id="5" name="Footer Placeholder 4"/>
          <p:cNvSpPr>
            <a:spLocks noGrp="1"/>
          </p:cNvSpPr>
          <p:nvPr>
            <p:ph type="ftr" sz="quarter" idx="11"/>
          </p:nvPr>
        </p:nvSpPr>
        <p:spPr/>
        <p:txBody>
          <a:bodyPr/>
          <a:lstStyle/>
          <a:p>
            <a:r>
              <a:rPr lang="en-US"/>
              <a:t>MIS342</a:t>
            </a:r>
          </a:p>
        </p:txBody>
      </p:sp>
      <p:sp>
        <p:nvSpPr>
          <p:cNvPr id="6" name="Slide Number Placeholder 5"/>
          <p:cNvSpPr>
            <a:spLocks noGrp="1"/>
          </p:cNvSpPr>
          <p:nvPr>
            <p:ph type="sldNum" sz="quarter" idx="12"/>
          </p:nvPr>
        </p:nvSpPr>
        <p:spPr/>
        <p:txBody>
          <a:bodyPr/>
          <a:lstStyle/>
          <a:p>
            <a:fld id="{EAC828A6-ACD7-4723-8A2B-B4E5C794ED1C}"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r>
              <a:rPr lang="en-US" sz="4000"/>
              <a:t>Creating a Form </a:t>
            </a:r>
            <a:br>
              <a:rPr lang="en-US" sz="4000"/>
            </a:br>
            <a:r>
              <a:rPr lang="en-US" sz="4000"/>
              <a:t>Using the Form Wizard</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1013" y="2388216"/>
            <a:ext cx="7049974" cy="3226156"/>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928C9110-FBA5-4767-8F64-223520C2C1CA}" type="slidenum">
              <a:rPr lang="en-US"/>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r>
              <a:rPr lang="en-US" dirty="0"/>
              <a:t>Applying a Theme to a Form</a:t>
            </a:r>
          </a:p>
        </p:txBody>
      </p:sp>
      <p:sp>
        <p:nvSpPr>
          <p:cNvPr id="9219" name="Rectangle 3"/>
          <p:cNvSpPr>
            <a:spLocks noGrp="1"/>
          </p:cNvSpPr>
          <p:nvPr>
            <p:ph idx="1"/>
          </p:nvPr>
        </p:nvSpPr>
        <p:spPr/>
        <p:txBody>
          <a:bodyPr/>
          <a:lstStyle/>
          <a:p>
            <a:r>
              <a:rPr lang="en-US" dirty="0"/>
              <a:t>Display the form in Layout view</a:t>
            </a:r>
          </a:p>
          <a:p>
            <a:r>
              <a:rPr lang="en-US" dirty="0"/>
              <a:t>In the Themes group on the Design tab, click the Themes button</a:t>
            </a:r>
          </a:p>
          <a:p>
            <a:r>
              <a:rPr lang="en-US" dirty="0"/>
              <a:t>In the displayed gallery, click the theme to apply to all objects; or, right-click the theme to display the shortcut menu, and then choose to apply the theme to the current object only or to all matching objects</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9AE6FF92-B336-4007-B805-AA7D0407CD66}" type="slidenum">
              <a:rPr lang="en-US"/>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r>
              <a:rPr lang="en-US"/>
              <a:t>Adding a Picture to a Form</a:t>
            </a:r>
          </a:p>
        </p:txBody>
      </p:sp>
      <p:sp>
        <p:nvSpPr>
          <p:cNvPr id="10243" name="Rectangle 3"/>
          <p:cNvSpPr>
            <a:spLocks noGrp="1"/>
          </p:cNvSpPr>
          <p:nvPr>
            <p:ph idx="1"/>
          </p:nvPr>
        </p:nvSpPr>
        <p:spPr/>
        <p:txBody>
          <a:bodyPr/>
          <a:lstStyle/>
          <a:p>
            <a:r>
              <a:rPr lang="en-US" dirty="0"/>
              <a:t>A picture is one of many controls you can add and modify on a form</a:t>
            </a:r>
          </a:p>
          <a:p>
            <a:r>
              <a:rPr lang="en-US" dirty="0"/>
              <a:t>A </a:t>
            </a:r>
            <a:r>
              <a:rPr lang="en-US" b="1" dirty="0"/>
              <a:t>control </a:t>
            </a:r>
            <a:r>
              <a:rPr lang="en-US" dirty="0"/>
              <a:t>is an item on a form, report, or other database object that you can manipulate to modify the object’s appearance</a:t>
            </a:r>
          </a:p>
          <a:p>
            <a:r>
              <a:rPr lang="en-US" dirty="0"/>
              <a:t>In the Header/Footer group on the Design tab, click the </a:t>
            </a:r>
            <a:r>
              <a:rPr lang="en-US" b="1" dirty="0"/>
              <a:t>Logo </a:t>
            </a:r>
            <a:r>
              <a:rPr lang="en-US" dirty="0"/>
              <a:t>button</a:t>
            </a:r>
          </a:p>
          <a:p>
            <a:r>
              <a:rPr lang="en-US" dirty="0"/>
              <a:t>Navigate to the picture and then click the OK 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6BB88DB1-E73C-4373-9E4B-7C1607DC8756}" type="slidenum">
              <a:rPr lang="en-US"/>
              <a:pPr>
                <a:defRPr/>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779</Words>
  <Application>Microsoft Office PowerPoint</Application>
  <PresentationFormat>Widescreen</PresentationFormat>
  <Paragraphs>135</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 Tutorial 4  Creating Forms and Reports</vt:lpstr>
      <vt:lpstr>Objectives</vt:lpstr>
      <vt:lpstr>Objectives</vt:lpstr>
      <vt:lpstr>Form Displayed in Form View</vt:lpstr>
      <vt:lpstr>Creating a Form  Using the Form Wizard</vt:lpstr>
      <vt:lpstr>Creating a Form  Using the Form Wizard</vt:lpstr>
      <vt:lpstr>Creating a Form  Using the Form Wizard</vt:lpstr>
      <vt:lpstr>Applying a Theme to a Form</vt:lpstr>
      <vt:lpstr>Adding a Picture to a Form</vt:lpstr>
      <vt:lpstr>Adding a Picture to a Form</vt:lpstr>
      <vt:lpstr>Changing the Color of the Form Title</vt:lpstr>
      <vt:lpstr>Changing the Type of Line on a Form</vt:lpstr>
      <vt:lpstr>Finding Data in a Form or Datasheet</vt:lpstr>
      <vt:lpstr>Finding Data in a Form or Datasheet</vt:lpstr>
      <vt:lpstr>Finding Data in a Form or Datasheet</vt:lpstr>
      <vt:lpstr>Maintaining Table Data Using a Form</vt:lpstr>
      <vt:lpstr>Previewing and Printing  Selected Form Records</vt:lpstr>
      <vt:lpstr>Report in Print Preview</vt:lpstr>
      <vt:lpstr>Creating a Form with a Main Form  and a Subform</vt:lpstr>
      <vt:lpstr>Creating a Form with a Main Form  and a Subform</vt:lpstr>
      <vt:lpstr>Creating a Report  Using the Report Wizard</vt:lpstr>
      <vt:lpstr>Creating a Report  Using the Report Wizard</vt:lpstr>
      <vt:lpstr>Creating a Report  Using the Report Wizard</vt:lpstr>
      <vt:lpstr>Creating a Report  Using the Report Wizard</vt:lpstr>
      <vt:lpstr>Creating a Report  Using the Report Wizard</vt:lpstr>
      <vt:lpstr>Modifying a Report’s Design  in Layout View</vt:lpstr>
      <vt:lpstr>Modifying a Report’s Design  in Layout View</vt:lpstr>
      <vt:lpstr>Using Conditional Formatting  in a Report</vt:lpstr>
      <vt:lpstr>Using Conditional Formatting  in a Report</vt:lpstr>
      <vt:lpstr>Using Conditional Formatting  in a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2017-08-07T15:04:49Z</dcterms:created>
  <dcterms:modified xsi:type="dcterms:W3CDTF">2017-08-17T18:58:06Z</dcterms:modified>
</cp:coreProperties>
</file>