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98" r:id="rId1"/>
  </p:sldMasterIdLst>
  <p:notesMasterIdLst>
    <p:notesMasterId r:id="rId39"/>
  </p:notesMasterIdLst>
  <p:sldIdLst>
    <p:sldId id="258" r:id="rId2"/>
    <p:sldId id="289" r:id="rId3"/>
    <p:sldId id="301" r:id="rId4"/>
    <p:sldId id="331" r:id="rId5"/>
    <p:sldId id="302" r:id="rId6"/>
    <p:sldId id="303" r:id="rId7"/>
    <p:sldId id="304" r:id="rId8"/>
    <p:sldId id="305" r:id="rId9"/>
    <p:sldId id="306" r:id="rId10"/>
    <p:sldId id="307" r:id="rId11"/>
    <p:sldId id="308" r:id="rId12"/>
    <p:sldId id="332" r:id="rId13"/>
    <p:sldId id="309" r:id="rId14"/>
    <p:sldId id="310" r:id="rId15"/>
    <p:sldId id="311" r:id="rId16"/>
    <p:sldId id="312" r:id="rId17"/>
    <p:sldId id="313" r:id="rId18"/>
    <p:sldId id="314" r:id="rId19"/>
    <p:sldId id="315" r:id="rId20"/>
    <p:sldId id="333" r:id="rId21"/>
    <p:sldId id="316" r:id="rId22"/>
    <p:sldId id="317" r:id="rId23"/>
    <p:sldId id="318" r:id="rId24"/>
    <p:sldId id="319" r:id="rId25"/>
    <p:sldId id="334" r:id="rId26"/>
    <p:sldId id="320" r:id="rId27"/>
    <p:sldId id="321" r:id="rId28"/>
    <p:sldId id="322" r:id="rId29"/>
    <p:sldId id="323" r:id="rId30"/>
    <p:sldId id="335" r:id="rId31"/>
    <p:sldId id="324" r:id="rId32"/>
    <p:sldId id="325" r:id="rId33"/>
    <p:sldId id="326" r:id="rId34"/>
    <p:sldId id="327" r:id="rId35"/>
    <p:sldId id="328" r:id="rId36"/>
    <p:sldId id="329" r:id="rId37"/>
    <p:sldId id="330" r:id="rId3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98428"/>
    <a:srgbClr val="CC0099"/>
    <a:srgbClr val="CC3399"/>
    <a:srgbClr val="FFFF00"/>
    <a:srgbClr val="CC0000"/>
    <a:srgbClr val="FFFFFF"/>
    <a:srgbClr val="EAEAEA"/>
    <a:srgbClr val="77777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8" autoAdjust="0"/>
    <p:restoredTop sz="94700" autoAdjust="0"/>
  </p:normalViewPr>
  <p:slideViewPr>
    <p:cSldViewPr>
      <p:cViewPr varScale="1">
        <p:scale>
          <a:sx n="56" d="100"/>
          <a:sy n="56" d="100"/>
        </p:scale>
        <p:origin x="1056" y="72"/>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60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atin typeface="Times New Roman" pitchFamily="18" charset="0"/>
              </a:defRPr>
            </a:lvl1pPr>
          </a:lstStyle>
          <a:p>
            <a:pPr>
              <a:defRPr/>
            </a:pPr>
            <a:endParaRPr lang="en-US"/>
          </a:p>
        </p:txBody>
      </p:sp>
      <p:sp>
        <p:nvSpPr>
          <p:cNvPr id="409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atin typeface="Times New Roman" pitchFamily="18" charset="0"/>
              </a:defRPr>
            </a:lvl1pPr>
          </a:lstStyle>
          <a:p>
            <a:pPr>
              <a:defRPr/>
            </a:pPr>
            <a:endParaRPr lang="en-US"/>
          </a:p>
        </p:txBody>
      </p:sp>
      <p:sp>
        <p:nvSpPr>
          <p:cNvPr id="35844"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atin typeface="Times New Roman" pitchFamily="18" charset="0"/>
              </a:defRPr>
            </a:lvl1pPr>
          </a:lstStyle>
          <a:p>
            <a:pPr>
              <a:defRPr/>
            </a:pPr>
            <a:endParaRPr lang="en-US"/>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atin typeface="Times New Roman" pitchFamily="18" charset="0"/>
              </a:defRPr>
            </a:lvl1pPr>
          </a:lstStyle>
          <a:p>
            <a:pPr>
              <a:defRPr/>
            </a:pPr>
            <a:fld id="{F454B7DC-D0E9-44CB-ACE6-2D87C5488BD0}" type="slidenum">
              <a:rPr lang="en-US"/>
              <a:pPr>
                <a:defRPr/>
              </a:pPr>
              <a:t>‹#›</a:t>
            </a:fld>
            <a:endParaRPr lang="en-US"/>
          </a:p>
        </p:txBody>
      </p:sp>
    </p:spTree>
    <p:extLst>
      <p:ext uri="{BB962C8B-B14F-4D97-AF65-F5344CB8AC3E}">
        <p14:creationId xmlns:p14="http://schemas.microsoft.com/office/powerpoint/2010/main" val="59878386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C1FC6778-4D2D-45E6-B517-718B1E49DF1C}" type="slidenum">
              <a:rPr lang="en-US"/>
              <a:pPr/>
              <a:t>1</a:t>
            </a:fld>
            <a:endParaRPr lang="en-US"/>
          </a:p>
        </p:txBody>
      </p:sp>
      <p:sp>
        <p:nvSpPr>
          <p:cNvPr id="36867" name="Rectangle 2"/>
          <p:cNvSpPr>
            <a:spLocks noGrp="1" noRot="1" noChangeAspect="1" noChangeArrowheads="1" noTextEdit="1"/>
          </p:cNvSpPr>
          <p:nvPr>
            <p:ph type="sldImg"/>
          </p:nvPr>
        </p:nvSpPr>
        <p:spPr>
          <a:xfrm>
            <a:off x="381000" y="685800"/>
            <a:ext cx="6096000" cy="3429000"/>
          </a:xfrm>
          <a:ln/>
        </p:spPr>
      </p:sp>
      <p:sp>
        <p:nvSpPr>
          <p:cNvPr id="3686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254F3E3-2BAA-40F6-9130-4CC2BBE1906F}" type="datetimeFigureOut">
              <a:rPr lang="en-US" smtClean="0"/>
              <a:t>8/17/2017</a:t>
            </a:fld>
            <a:endParaRPr lang="en-US"/>
          </a:p>
        </p:txBody>
      </p:sp>
      <p:sp>
        <p:nvSpPr>
          <p:cNvPr id="5" name="Footer Placeholder 4"/>
          <p:cNvSpPr>
            <a:spLocks noGrp="1"/>
          </p:cNvSpPr>
          <p:nvPr>
            <p:ph type="ftr" sz="quarter" idx="11"/>
          </p:nvPr>
        </p:nvSpPr>
        <p:spPr/>
        <p:txBody>
          <a:bodyPr/>
          <a:lstStyle/>
          <a:p>
            <a:pPr>
              <a:defRPr/>
            </a:pPr>
            <a:r>
              <a:rPr lang="en-US"/>
              <a:t>MIS342</a:t>
            </a:r>
          </a:p>
        </p:txBody>
      </p:sp>
      <p:sp>
        <p:nvSpPr>
          <p:cNvPr id="6" name="Slide Number Placeholder 5"/>
          <p:cNvSpPr>
            <a:spLocks noGrp="1"/>
          </p:cNvSpPr>
          <p:nvPr>
            <p:ph type="sldNum" sz="quarter" idx="12"/>
          </p:nvPr>
        </p:nvSpPr>
        <p:spPr/>
        <p:txBody>
          <a:bodyPr/>
          <a:lstStyle/>
          <a:p>
            <a:pPr>
              <a:defRPr/>
            </a:pPr>
            <a:fld id="{4A0BA2D6-628F-4CC6-AD2D-3365FE705C0F}" type="slidenum">
              <a:rPr lang="en-US" smtClean="0"/>
              <a:pPr>
                <a:defRPr/>
              </a:pPr>
              <a:t>‹#›</a:t>
            </a:fld>
            <a:endParaRPr lang="en-US"/>
          </a:p>
        </p:txBody>
      </p:sp>
    </p:spTree>
    <p:extLst>
      <p:ext uri="{BB962C8B-B14F-4D97-AF65-F5344CB8AC3E}">
        <p14:creationId xmlns:p14="http://schemas.microsoft.com/office/powerpoint/2010/main" val="3078543374"/>
      </p:ext>
    </p:extLst>
  </p:cSld>
  <p:clrMapOvr>
    <a:masterClrMapping/>
  </p:clrMapOvr>
  <p:hf hd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254F3E3-2BAA-40F6-9130-4CC2BBE1906F}" type="datetimeFigureOut">
              <a:rPr lang="en-US" smtClean="0"/>
              <a:t>8/17/2017</a:t>
            </a:fld>
            <a:endParaRPr lang="en-US"/>
          </a:p>
        </p:txBody>
      </p:sp>
      <p:sp>
        <p:nvSpPr>
          <p:cNvPr id="5" name="Footer Placeholder 4"/>
          <p:cNvSpPr>
            <a:spLocks noGrp="1"/>
          </p:cNvSpPr>
          <p:nvPr>
            <p:ph type="ftr" sz="quarter" idx="11"/>
          </p:nvPr>
        </p:nvSpPr>
        <p:spPr/>
        <p:txBody>
          <a:bodyPr/>
          <a:lstStyle/>
          <a:p>
            <a:pPr>
              <a:defRPr/>
            </a:pPr>
            <a:r>
              <a:rPr lang="en-US"/>
              <a:t>MIS342</a:t>
            </a:r>
          </a:p>
        </p:txBody>
      </p:sp>
      <p:sp>
        <p:nvSpPr>
          <p:cNvPr id="6" name="Slide Number Placeholder 5"/>
          <p:cNvSpPr>
            <a:spLocks noGrp="1"/>
          </p:cNvSpPr>
          <p:nvPr>
            <p:ph type="sldNum" sz="quarter" idx="12"/>
          </p:nvPr>
        </p:nvSpPr>
        <p:spPr/>
        <p:txBody>
          <a:bodyPr/>
          <a:lstStyle/>
          <a:p>
            <a:pPr>
              <a:defRPr/>
            </a:pPr>
            <a:fld id="{0777470C-1E8A-4DDE-B2D1-3AB06DF8E9AD}" type="slidenum">
              <a:rPr lang="en-US" smtClean="0"/>
              <a:pPr>
                <a:defRPr/>
              </a:pPr>
              <a:t>‹#›</a:t>
            </a:fld>
            <a:endParaRPr lang="en-US"/>
          </a:p>
        </p:txBody>
      </p:sp>
    </p:spTree>
    <p:extLst>
      <p:ext uri="{BB962C8B-B14F-4D97-AF65-F5344CB8AC3E}">
        <p14:creationId xmlns:p14="http://schemas.microsoft.com/office/powerpoint/2010/main" val="2138202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254F3E3-2BAA-40F6-9130-4CC2BBE1906F}" type="datetimeFigureOut">
              <a:rPr lang="en-US" smtClean="0"/>
              <a:t>8/17/2017</a:t>
            </a:fld>
            <a:endParaRPr lang="en-US"/>
          </a:p>
        </p:txBody>
      </p:sp>
      <p:sp>
        <p:nvSpPr>
          <p:cNvPr id="5" name="Footer Placeholder 4"/>
          <p:cNvSpPr>
            <a:spLocks noGrp="1"/>
          </p:cNvSpPr>
          <p:nvPr>
            <p:ph type="ftr" sz="quarter" idx="11"/>
          </p:nvPr>
        </p:nvSpPr>
        <p:spPr/>
        <p:txBody>
          <a:bodyPr/>
          <a:lstStyle/>
          <a:p>
            <a:pPr>
              <a:defRPr/>
            </a:pPr>
            <a:r>
              <a:rPr lang="en-US"/>
              <a:t>MIS342</a:t>
            </a:r>
          </a:p>
        </p:txBody>
      </p:sp>
      <p:sp>
        <p:nvSpPr>
          <p:cNvPr id="6" name="Slide Number Placeholder 5"/>
          <p:cNvSpPr>
            <a:spLocks noGrp="1"/>
          </p:cNvSpPr>
          <p:nvPr>
            <p:ph type="sldNum" sz="quarter" idx="12"/>
          </p:nvPr>
        </p:nvSpPr>
        <p:spPr/>
        <p:txBody>
          <a:bodyPr/>
          <a:lstStyle/>
          <a:p>
            <a:pPr>
              <a:defRPr/>
            </a:pPr>
            <a:fld id="{F70734FC-29A2-40CD-9F45-F322B31D375F}" type="slidenum">
              <a:rPr lang="en-US" smtClean="0"/>
              <a:pPr>
                <a:defRPr/>
              </a:pPr>
              <a:t>‹#›</a:t>
            </a:fld>
            <a:endParaRPr lang="en-US"/>
          </a:p>
        </p:txBody>
      </p:sp>
    </p:spTree>
    <p:extLst>
      <p:ext uri="{BB962C8B-B14F-4D97-AF65-F5344CB8AC3E}">
        <p14:creationId xmlns:p14="http://schemas.microsoft.com/office/powerpoint/2010/main" val="42584562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sp>
        <p:nvSpPr>
          <p:cNvPr id="157701" name="Title Placeholder 1"/>
          <p:cNvSpPr>
            <a:spLocks noGrp="1"/>
          </p:cNvSpPr>
          <p:nvPr>
            <p:ph type="ctrTitle"/>
          </p:nvPr>
        </p:nvSpPr>
        <p:spPr>
          <a:xfrm>
            <a:off x="0" y="914400"/>
            <a:ext cx="12192000" cy="1524000"/>
          </a:xfrm>
        </p:spPr>
        <p:txBody>
          <a:bodyPr/>
          <a:lstStyle>
            <a:lvl1pPr algn="ctr">
              <a:defRPr sz="4800">
                <a:solidFill>
                  <a:schemeClr val="tx1"/>
                </a:solidFill>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6340632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254F3E3-2BAA-40F6-9130-4CC2BBE1906F}" type="datetimeFigureOut">
              <a:rPr lang="en-US" smtClean="0"/>
              <a:t>8/17/2017</a:t>
            </a:fld>
            <a:endParaRPr lang="en-US"/>
          </a:p>
        </p:txBody>
      </p:sp>
      <p:sp>
        <p:nvSpPr>
          <p:cNvPr id="5" name="Footer Placeholder 4"/>
          <p:cNvSpPr>
            <a:spLocks noGrp="1"/>
          </p:cNvSpPr>
          <p:nvPr>
            <p:ph type="ftr" sz="quarter" idx="11"/>
          </p:nvPr>
        </p:nvSpPr>
        <p:spPr/>
        <p:txBody>
          <a:bodyPr/>
          <a:lstStyle/>
          <a:p>
            <a:pPr>
              <a:defRPr/>
            </a:pPr>
            <a:r>
              <a:rPr lang="en-US"/>
              <a:t>MIS342</a:t>
            </a:r>
          </a:p>
        </p:txBody>
      </p:sp>
      <p:sp>
        <p:nvSpPr>
          <p:cNvPr id="6" name="Slide Number Placeholder 5"/>
          <p:cNvSpPr>
            <a:spLocks noGrp="1"/>
          </p:cNvSpPr>
          <p:nvPr>
            <p:ph type="sldNum" sz="quarter" idx="12"/>
          </p:nvPr>
        </p:nvSpPr>
        <p:spPr/>
        <p:txBody>
          <a:bodyPr/>
          <a:lstStyle/>
          <a:p>
            <a:pPr>
              <a:defRPr/>
            </a:pPr>
            <a:fld id="{5FF68A6C-5F67-4E49-8CA4-64B35C90F237}" type="slidenum">
              <a:rPr lang="en-US" smtClean="0"/>
              <a:pPr>
                <a:defRPr/>
              </a:pPr>
              <a:t>‹#›</a:t>
            </a:fld>
            <a:endParaRPr lang="en-US"/>
          </a:p>
        </p:txBody>
      </p:sp>
    </p:spTree>
    <p:extLst>
      <p:ext uri="{BB962C8B-B14F-4D97-AF65-F5344CB8AC3E}">
        <p14:creationId xmlns:p14="http://schemas.microsoft.com/office/powerpoint/2010/main" val="678694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254F3E3-2BAA-40F6-9130-4CC2BBE1906F}" type="datetimeFigureOut">
              <a:rPr lang="en-US" smtClean="0"/>
              <a:t>8/17/2017</a:t>
            </a:fld>
            <a:endParaRPr lang="en-US"/>
          </a:p>
        </p:txBody>
      </p:sp>
      <p:sp>
        <p:nvSpPr>
          <p:cNvPr id="5" name="Footer Placeholder 4"/>
          <p:cNvSpPr>
            <a:spLocks noGrp="1"/>
          </p:cNvSpPr>
          <p:nvPr>
            <p:ph type="ftr" sz="quarter" idx="11"/>
          </p:nvPr>
        </p:nvSpPr>
        <p:spPr/>
        <p:txBody>
          <a:bodyPr/>
          <a:lstStyle/>
          <a:p>
            <a:pPr>
              <a:defRPr/>
            </a:pPr>
            <a:r>
              <a:rPr lang="en-US"/>
              <a:t>MIS342</a:t>
            </a:r>
          </a:p>
        </p:txBody>
      </p:sp>
      <p:sp>
        <p:nvSpPr>
          <p:cNvPr id="6" name="Slide Number Placeholder 5"/>
          <p:cNvSpPr>
            <a:spLocks noGrp="1"/>
          </p:cNvSpPr>
          <p:nvPr>
            <p:ph type="sldNum" sz="quarter" idx="12"/>
          </p:nvPr>
        </p:nvSpPr>
        <p:spPr/>
        <p:txBody>
          <a:bodyPr/>
          <a:lstStyle/>
          <a:p>
            <a:pPr>
              <a:defRPr/>
            </a:pPr>
            <a:fld id="{2D122474-92CE-4AA6-ADA1-29517396597B}" type="slidenum">
              <a:rPr lang="en-US" smtClean="0"/>
              <a:pPr>
                <a:defRPr/>
              </a:pPr>
              <a:t>‹#›</a:t>
            </a:fld>
            <a:endParaRPr lang="en-US"/>
          </a:p>
        </p:txBody>
      </p:sp>
    </p:spTree>
    <p:extLst>
      <p:ext uri="{BB962C8B-B14F-4D97-AF65-F5344CB8AC3E}">
        <p14:creationId xmlns:p14="http://schemas.microsoft.com/office/powerpoint/2010/main" val="37046995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254F3E3-2BAA-40F6-9130-4CC2BBE1906F}" type="datetimeFigureOut">
              <a:rPr lang="en-US" smtClean="0"/>
              <a:t>8/17/2017</a:t>
            </a:fld>
            <a:endParaRPr lang="en-US"/>
          </a:p>
        </p:txBody>
      </p:sp>
      <p:sp>
        <p:nvSpPr>
          <p:cNvPr id="6" name="Footer Placeholder 5"/>
          <p:cNvSpPr>
            <a:spLocks noGrp="1"/>
          </p:cNvSpPr>
          <p:nvPr>
            <p:ph type="ftr" sz="quarter" idx="11"/>
          </p:nvPr>
        </p:nvSpPr>
        <p:spPr/>
        <p:txBody>
          <a:bodyPr/>
          <a:lstStyle/>
          <a:p>
            <a:pPr>
              <a:defRPr/>
            </a:pPr>
            <a:r>
              <a:rPr lang="en-US"/>
              <a:t>MIS342</a:t>
            </a:r>
          </a:p>
        </p:txBody>
      </p:sp>
      <p:sp>
        <p:nvSpPr>
          <p:cNvPr id="7" name="Slide Number Placeholder 6"/>
          <p:cNvSpPr>
            <a:spLocks noGrp="1"/>
          </p:cNvSpPr>
          <p:nvPr>
            <p:ph type="sldNum" sz="quarter" idx="12"/>
          </p:nvPr>
        </p:nvSpPr>
        <p:spPr/>
        <p:txBody>
          <a:bodyPr/>
          <a:lstStyle/>
          <a:p>
            <a:pPr>
              <a:defRPr/>
            </a:pPr>
            <a:fld id="{C4D9752F-9C51-4A88-8936-4007E141FE1B}" type="slidenum">
              <a:rPr lang="en-US" smtClean="0"/>
              <a:pPr>
                <a:defRPr/>
              </a:pPr>
              <a:t>‹#›</a:t>
            </a:fld>
            <a:endParaRPr lang="en-US"/>
          </a:p>
        </p:txBody>
      </p:sp>
    </p:spTree>
    <p:extLst>
      <p:ext uri="{BB962C8B-B14F-4D97-AF65-F5344CB8AC3E}">
        <p14:creationId xmlns:p14="http://schemas.microsoft.com/office/powerpoint/2010/main" val="19660623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254F3E3-2BAA-40F6-9130-4CC2BBE1906F}" type="datetimeFigureOut">
              <a:rPr lang="en-US" smtClean="0"/>
              <a:t>8/17/2017</a:t>
            </a:fld>
            <a:endParaRPr lang="en-US"/>
          </a:p>
        </p:txBody>
      </p:sp>
      <p:sp>
        <p:nvSpPr>
          <p:cNvPr id="8" name="Footer Placeholder 7"/>
          <p:cNvSpPr>
            <a:spLocks noGrp="1"/>
          </p:cNvSpPr>
          <p:nvPr>
            <p:ph type="ftr" sz="quarter" idx="11"/>
          </p:nvPr>
        </p:nvSpPr>
        <p:spPr/>
        <p:txBody>
          <a:bodyPr/>
          <a:lstStyle/>
          <a:p>
            <a:pPr>
              <a:defRPr/>
            </a:pPr>
            <a:r>
              <a:rPr lang="en-US"/>
              <a:t>MIS342</a:t>
            </a:r>
          </a:p>
        </p:txBody>
      </p:sp>
      <p:sp>
        <p:nvSpPr>
          <p:cNvPr id="9" name="Slide Number Placeholder 8"/>
          <p:cNvSpPr>
            <a:spLocks noGrp="1"/>
          </p:cNvSpPr>
          <p:nvPr>
            <p:ph type="sldNum" sz="quarter" idx="12"/>
          </p:nvPr>
        </p:nvSpPr>
        <p:spPr/>
        <p:txBody>
          <a:bodyPr/>
          <a:lstStyle/>
          <a:p>
            <a:pPr>
              <a:defRPr/>
            </a:pPr>
            <a:fld id="{39CD8E96-1D3F-48B8-A4FE-ADBDCD7C1239}" type="slidenum">
              <a:rPr lang="en-US" smtClean="0"/>
              <a:pPr>
                <a:defRPr/>
              </a:pPr>
              <a:t>‹#›</a:t>
            </a:fld>
            <a:endParaRPr lang="en-US"/>
          </a:p>
        </p:txBody>
      </p:sp>
    </p:spTree>
    <p:extLst>
      <p:ext uri="{BB962C8B-B14F-4D97-AF65-F5344CB8AC3E}">
        <p14:creationId xmlns:p14="http://schemas.microsoft.com/office/powerpoint/2010/main" val="12078076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254F3E3-2BAA-40F6-9130-4CC2BBE1906F}" type="datetimeFigureOut">
              <a:rPr lang="en-US" smtClean="0"/>
              <a:t>8/17/2017</a:t>
            </a:fld>
            <a:endParaRPr lang="en-US"/>
          </a:p>
        </p:txBody>
      </p:sp>
      <p:sp>
        <p:nvSpPr>
          <p:cNvPr id="4" name="Footer Placeholder 3"/>
          <p:cNvSpPr>
            <a:spLocks noGrp="1"/>
          </p:cNvSpPr>
          <p:nvPr>
            <p:ph type="ftr" sz="quarter" idx="11"/>
          </p:nvPr>
        </p:nvSpPr>
        <p:spPr/>
        <p:txBody>
          <a:bodyPr/>
          <a:lstStyle/>
          <a:p>
            <a:pPr>
              <a:defRPr/>
            </a:pPr>
            <a:r>
              <a:rPr lang="en-US"/>
              <a:t>MIS342</a:t>
            </a:r>
          </a:p>
        </p:txBody>
      </p:sp>
      <p:sp>
        <p:nvSpPr>
          <p:cNvPr id="5" name="Slide Number Placeholder 4"/>
          <p:cNvSpPr>
            <a:spLocks noGrp="1"/>
          </p:cNvSpPr>
          <p:nvPr>
            <p:ph type="sldNum" sz="quarter" idx="12"/>
          </p:nvPr>
        </p:nvSpPr>
        <p:spPr/>
        <p:txBody>
          <a:bodyPr/>
          <a:lstStyle/>
          <a:p>
            <a:pPr>
              <a:defRPr/>
            </a:pPr>
            <a:fld id="{EBB0B24C-21DF-47ED-BF4C-95E35D9AE3A1}" type="slidenum">
              <a:rPr lang="en-US" smtClean="0"/>
              <a:pPr>
                <a:defRPr/>
              </a:pPr>
              <a:t>‹#›</a:t>
            </a:fld>
            <a:endParaRPr lang="en-US"/>
          </a:p>
        </p:txBody>
      </p:sp>
    </p:spTree>
    <p:extLst>
      <p:ext uri="{BB962C8B-B14F-4D97-AF65-F5344CB8AC3E}">
        <p14:creationId xmlns:p14="http://schemas.microsoft.com/office/powerpoint/2010/main" val="2249984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54F3E3-2BAA-40F6-9130-4CC2BBE1906F}" type="datetimeFigureOut">
              <a:rPr lang="en-US" smtClean="0"/>
              <a:t>8/17/2017</a:t>
            </a:fld>
            <a:endParaRPr lang="en-US"/>
          </a:p>
        </p:txBody>
      </p:sp>
      <p:sp>
        <p:nvSpPr>
          <p:cNvPr id="3" name="Footer Placeholder 2"/>
          <p:cNvSpPr>
            <a:spLocks noGrp="1"/>
          </p:cNvSpPr>
          <p:nvPr>
            <p:ph type="ftr" sz="quarter" idx="11"/>
          </p:nvPr>
        </p:nvSpPr>
        <p:spPr/>
        <p:txBody>
          <a:bodyPr/>
          <a:lstStyle/>
          <a:p>
            <a:pPr>
              <a:defRPr/>
            </a:pPr>
            <a:r>
              <a:rPr lang="en-US"/>
              <a:t>MIS342</a:t>
            </a:r>
          </a:p>
        </p:txBody>
      </p:sp>
      <p:sp>
        <p:nvSpPr>
          <p:cNvPr id="4" name="Slide Number Placeholder 3"/>
          <p:cNvSpPr>
            <a:spLocks noGrp="1"/>
          </p:cNvSpPr>
          <p:nvPr>
            <p:ph type="sldNum" sz="quarter" idx="12"/>
          </p:nvPr>
        </p:nvSpPr>
        <p:spPr/>
        <p:txBody>
          <a:bodyPr/>
          <a:lstStyle/>
          <a:p>
            <a:pPr>
              <a:defRPr/>
            </a:pPr>
            <a:fld id="{871581C7-36BE-42E8-BA6C-9EE380A2E2B6}" type="slidenum">
              <a:rPr lang="en-US" smtClean="0"/>
              <a:pPr>
                <a:defRPr/>
              </a:pPr>
              <a:t>‹#›</a:t>
            </a:fld>
            <a:endParaRPr lang="en-US"/>
          </a:p>
        </p:txBody>
      </p:sp>
    </p:spTree>
    <p:extLst>
      <p:ext uri="{BB962C8B-B14F-4D97-AF65-F5344CB8AC3E}">
        <p14:creationId xmlns:p14="http://schemas.microsoft.com/office/powerpoint/2010/main" val="34151045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254F3E3-2BAA-40F6-9130-4CC2BBE1906F}" type="datetimeFigureOut">
              <a:rPr lang="en-US" smtClean="0"/>
              <a:t>8/17/2017</a:t>
            </a:fld>
            <a:endParaRPr lang="en-US"/>
          </a:p>
        </p:txBody>
      </p:sp>
      <p:sp>
        <p:nvSpPr>
          <p:cNvPr id="6" name="Footer Placeholder 5"/>
          <p:cNvSpPr>
            <a:spLocks noGrp="1"/>
          </p:cNvSpPr>
          <p:nvPr>
            <p:ph type="ftr" sz="quarter" idx="11"/>
          </p:nvPr>
        </p:nvSpPr>
        <p:spPr/>
        <p:txBody>
          <a:bodyPr/>
          <a:lstStyle/>
          <a:p>
            <a:pPr>
              <a:defRPr/>
            </a:pPr>
            <a:r>
              <a:rPr lang="en-US"/>
              <a:t>MIS342</a:t>
            </a:r>
          </a:p>
        </p:txBody>
      </p:sp>
      <p:sp>
        <p:nvSpPr>
          <p:cNvPr id="7" name="Slide Number Placeholder 6"/>
          <p:cNvSpPr>
            <a:spLocks noGrp="1"/>
          </p:cNvSpPr>
          <p:nvPr>
            <p:ph type="sldNum" sz="quarter" idx="12"/>
          </p:nvPr>
        </p:nvSpPr>
        <p:spPr/>
        <p:txBody>
          <a:bodyPr/>
          <a:lstStyle/>
          <a:p>
            <a:pPr>
              <a:defRPr/>
            </a:pPr>
            <a:fld id="{7CA1CE21-EC42-4373-88FB-EFF49F7E0E25}" type="slidenum">
              <a:rPr lang="en-US" smtClean="0"/>
              <a:pPr>
                <a:defRPr/>
              </a:pPr>
              <a:t>‹#›</a:t>
            </a:fld>
            <a:endParaRPr lang="en-US"/>
          </a:p>
        </p:txBody>
      </p:sp>
    </p:spTree>
    <p:extLst>
      <p:ext uri="{BB962C8B-B14F-4D97-AF65-F5344CB8AC3E}">
        <p14:creationId xmlns:p14="http://schemas.microsoft.com/office/powerpoint/2010/main" val="29967796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254F3E3-2BAA-40F6-9130-4CC2BBE1906F}" type="datetimeFigureOut">
              <a:rPr lang="en-US" smtClean="0"/>
              <a:t>8/17/2017</a:t>
            </a:fld>
            <a:endParaRPr lang="en-US"/>
          </a:p>
        </p:txBody>
      </p:sp>
      <p:sp>
        <p:nvSpPr>
          <p:cNvPr id="6" name="Footer Placeholder 5"/>
          <p:cNvSpPr>
            <a:spLocks noGrp="1"/>
          </p:cNvSpPr>
          <p:nvPr>
            <p:ph type="ftr" sz="quarter" idx="11"/>
          </p:nvPr>
        </p:nvSpPr>
        <p:spPr/>
        <p:txBody>
          <a:bodyPr/>
          <a:lstStyle/>
          <a:p>
            <a:pPr>
              <a:defRPr/>
            </a:pPr>
            <a:r>
              <a:rPr lang="en-US"/>
              <a:t>MIS342</a:t>
            </a:r>
          </a:p>
        </p:txBody>
      </p:sp>
      <p:sp>
        <p:nvSpPr>
          <p:cNvPr id="7" name="Slide Number Placeholder 6"/>
          <p:cNvSpPr>
            <a:spLocks noGrp="1"/>
          </p:cNvSpPr>
          <p:nvPr>
            <p:ph type="sldNum" sz="quarter" idx="12"/>
          </p:nvPr>
        </p:nvSpPr>
        <p:spPr/>
        <p:txBody>
          <a:bodyPr/>
          <a:lstStyle/>
          <a:p>
            <a:pPr>
              <a:defRPr/>
            </a:pPr>
            <a:fld id="{AFE89EBF-152F-422A-BADA-7445791CDB46}" type="slidenum">
              <a:rPr lang="en-US" smtClean="0"/>
              <a:pPr>
                <a:defRPr/>
              </a:pPr>
              <a:t>‹#›</a:t>
            </a:fld>
            <a:endParaRPr lang="en-US"/>
          </a:p>
        </p:txBody>
      </p:sp>
    </p:spTree>
    <p:extLst>
      <p:ext uri="{BB962C8B-B14F-4D97-AF65-F5344CB8AC3E}">
        <p14:creationId xmlns:p14="http://schemas.microsoft.com/office/powerpoint/2010/main" val="37844719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54F3E3-2BAA-40F6-9130-4CC2BBE1906F}" type="datetimeFigureOut">
              <a:rPr lang="en-US" smtClean="0"/>
              <a:t>8/17/2017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r>
              <a:rPr lang="en-US"/>
              <a:t>MIS342</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4A0BA2D6-628F-4CC6-AD2D-3365FE705C0F}" type="slidenum">
              <a:rPr lang="en-US" smtClean="0"/>
              <a:pPr>
                <a:defRPr/>
              </a:pPr>
              <a:t>‹#›</a:t>
            </a:fld>
            <a:endParaRPr lang="en-US"/>
          </a:p>
        </p:txBody>
      </p:sp>
    </p:spTree>
    <p:extLst>
      <p:ext uri="{BB962C8B-B14F-4D97-AF65-F5344CB8AC3E}">
        <p14:creationId xmlns:p14="http://schemas.microsoft.com/office/powerpoint/2010/main" val="879554013"/>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p:cNvSpPr>
          <p:nvPr>
            <p:ph type="ctrTitle"/>
          </p:nvPr>
        </p:nvSpPr>
        <p:spPr/>
        <p:txBody>
          <a:bodyPr>
            <a:normAutofit fontScale="90000"/>
          </a:bodyPr>
          <a:lstStyle/>
          <a:p>
            <a:pPr eaLnBrk="1" hangingPunct="1"/>
            <a:br>
              <a:rPr lang="en-US" sz="4000" dirty="0"/>
            </a:br>
            <a:r>
              <a:rPr lang="en-US" sz="4000" dirty="0"/>
              <a:t>Tutorial 6</a:t>
            </a:r>
            <a:br>
              <a:rPr lang="en-US" sz="4000" dirty="0"/>
            </a:br>
            <a:br>
              <a:rPr lang="en-US" sz="4000" dirty="0"/>
            </a:br>
            <a:r>
              <a:rPr lang="en-US" sz="4000" dirty="0"/>
              <a:t>Using Form Tools and Creating Custom Forms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eaLnBrk="1" hangingPunct="1"/>
            <a:r>
              <a:rPr lang="en-US"/>
              <a:t>Creating Forms Using Form Tools</a:t>
            </a:r>
          </a:p>
        </p:txBody>
      </p:sp>
      <p:sp>
        <p:nvSpPr>
          <p:cNvPr id="11267" name="Content Placeholder 2"/>
          <p:cNvSpPr>
            <a:spLocks noGrp="1"/>
          </p:cNvSpPr>
          <p:nvPr>
            <p:ph idx="1"/>
          </p:nvPr>
        </p:nvSpPr>
        <p:spPr/>
        <p:txBody>
          <a:bodyPr/>
          <a:lstStyle/>
          <a:p>
            <a:pPr eaLnBrk="1" hangingPunct="1"/>
            <a:r>
              <a:rPr lang="en-US" dirty="0"/>
              <a:t>The </a:t>
            </a:r>
            <a:r>
              <a:rPr lang="en-US" b="1" dirty="0"/>
              <a:t>Multiple Items tool</a:t>
            </a:r>
            <a:r>
              <a:rPr lang="en-US" dirty="0"/>
              <a:t> creates a customizable form that displays multiple records from a source table or query in a datasheet format</a:t>
            </a:r>
          </a:p>
        </p:txBody>
      </p:sp>
      <p:sp>
        <p:nvSpPr>
          <p:cNvPr id="4" name="Footer Placeholder 3"/>
          <p:cNvSpPr>
            <a:spLocks noGrp="1"/>
          </p:cNvSpPr>
          <p:nvPr>
            <p:ph type="ftr" sz="quarter" idx="11"/>
          </p:nvPr>
        </p:nvSpPr>
        <p:spPr/>
        <p:txBody>
          <a:bodyPr/>
          <a:lstStyle/>
          <a:p>
            <a:pPr>
              <a:defRPr/>
            </a:pPr>
            <a:r>
              <a:rPr lang="en-US"/>
              <a:t>MIS342</a:t>
            </a:r>
          </a:p>
        </p:txBody>
      </p:sp>
      <p:sp>
        <p:nvSpPr>
          <p:cNvPr id="5" name="Slide Number Placeholder 4"/>
          <p:cNvSpPr>
            <a:spLocks noGrp="1"/>
          </p:cNvSpPr>
          <p:nvPr>
            <p:ph type="sldNum" sz="quarter" idx="12"/>
          </p:nvPr>
        </p:nvSpPr>
        <p:spPr/>
        <p:txBody>
          <a:bodyPr/>
          <a:lstStyle/>
          <a:p>
            <a:pPr>
              <a:defRPr/>
            </a:pPr>
            <a:fld id="{71ECB0E4-F292-4710-A00A-A17E8056F840}" type="slidenum">
              <a:rPr lang="en-US" smtClean="0"/>
              <a:pPr>
                <a:defRPr/>
              </a:pPr>
              <a:t>10</a:t>
            </a:fld>
            <a:endParaRPr lang="en-US"/>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14675" y="3248025"/>
            <a:ext cx="5522801" cy="3088122"/>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pPr eaLnBrk="1" hangingPunct="1"/>
            <a:r>
              <a:rPr lang="en-US"/>
              <a:t>Creating Forms Using Form Tools</a:t>
            </a:r>
          </a:p>
        </p:txBody>
      </p:sp>
      <p:sp>
        <p:nvSpPr>
          <p:cNvPr id="12291" name="Content Placeholder 2"/>
          <p:cNvSpPr>
            <a:spLocks noGrp="1"/>
          </p:cNvSpPr>
          <p:nvPr>
            <p:ph idx="1"/>
          </p:nvPr>
        </p:nvSpPr>
        <p:spPr/>
        <p:txBody>
          <a:bodyPr/>
          <a:lstStyle/>
          <a:p>
            <a:pPr eaLnBrk="1" hangingPunct="1"/>
            <a:r>
              <a:rPr lang="en-US" dirty="0"/>
              <a:t>The Split Form tool creates a customizable form that displays the data in a form in both Form view and Datasheet view at the same time</a:t>
            </a:r>
          </a:p>
        </p:txBody>
      </p:sp>
      <p:sp>
        <p:nvSpPr>
          <p:cNvPr id="4" name="Footer Placeholder 3"/>
          <p:cNvSpPr>
            <a:spLocks noGrp="1"/>
          </p:cNvSpPr>
          <p:nvPr>
            <p:ph type="ftr" sz="quarter" idx="11"/>
          </p:nvPr>
        </p:nvSpPr>
        <p:spPr/>
        <p:txBody>
          <a:bodyPr/>
          <a:lstStyle/>
          <a:p>
            <a:pPr>
              <a:defRPr/>
            </a:pPr>
            <a:r>
              <a:rPr lang="en-US"/>
              <a:t>MIS342</a:t>
            </a:r>
          </a:p>
        </p:txBody>
      </p:sp>
      <p:sp>
        <p:nvSpPr>
          <p:cNvPr id="5" name="Slide Number Placeholder 4"/>
          <p:cNvSpPr>
            <a:spLocks noGrp="1"/>
          </p:cNvSpPr>
          <p:nvPr>
            <p:ph type="sldNum" sz="quarter" idx="12"/>
          </p:nvPr>
        </p:nvSpPr>
        <p:spPr/>
        <p:txBody>
          <a:bodyPr/>
          <a:lstStyle/>
          <a:p>
            <a:pPr>
              <a:defRPr/>
            </a:pPr>
            <a:fld id="{5BD15ABF-4CDF-4A13-B74D-3C7794301426}" type="slidenum">
              <a:rPr lang="en-US" smtClean="0"/>
              <a:pPr>
                <a:defRPr/>
              </a:pPr>
              <a:t>11</a:t>
            </a:fld>
            <a:endParaRPr lang="en-US"/>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7601" y="2819401"/>
            <a:ext cx="5890517" cy="3288571"/>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Form in Design View</a:t>
            </a:r>
          </a:p>
        </p:txBody>
      </p:sp>
      <p:pic>
        <p:nvPicPr>
          <p:cNvPr id="13" name="Content Placeholder 12"/>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1206239" y="1825625"/>
            <a:ext cx="4445522" cy="4351338"/>
          </a:xfrm>
        </p:spPr>
      </p:pic>
      <p:pic>
        <p:nvPicPr>
          <p:cNvPr id="14" name="Content Placeholder 13"/>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6153150" y="2079822"/>
            <a:ext cx="3886200" cy="3842945"/>
          </a:xfrm>
        </p:spPr>
      </p:pic>
      <p:sp>
        <p:nvSpPr>
          <p:cNvPr id="4" name="Footer Placeholder 3"/>
          <p:cNvSpPr>
            <a:spLocks noGrp="1"/>
          </p:cNvSpPr>
          <p:nvPr>
            <p:ph type="ftr" sz="quarter" idx="11"/>
          </p:nvPr>
        </p:nvSpPr>
        <p:spPr/>
        <p:txBody>
          <a:bodyPr/>
          <a:lstStyle/>
          <a:p>
            <a:pPr>
              <a:defRPr/>
            </a:pPr>
            <a:r>
              <a:rPr lang="en-US"/>
              <a:t>MIS342</a:t>
            </a:r>
          </a:p>
        </p:txBody>
      </p:sp>
      <p:sp>
        <p:nvSpPr>
          <p:cNvPr id="5" name="Slide Number Placeholder 4"/>
          <p:cNvSpPr>
            <a:spLocks noGrp="1"/>
          </p:cNvSpPr>
          <p:nvPr>
            <p:ph type="sldNum" sz="quarter" idx="12"/>
          </p:nvPr>
        </p:nvSpPr>
        <p:spPr/>
        <p:txBody>
          <a:bodyPr/>
          <a:lstStyle/>
          <a:p>
            <a:pPr>
              <a:defRPr/>
            </a:pPr>
            <a:fld id="{5FF68A6C-5F67-4E49-8CA4-64B35C90F237}" type="slidenum">
              <a:rPr lang="en-US" smtClean="0"/>
              <a:pPr>
                <a:defRPr/>
              </a:pPr>
              <a:t>12</a:t>
            </a:fld>
            <a:endParaRPr lang="en-US"/>
          </a:p>
        </p:txBody>
      </p:sp>
    </p:spTree>
    <p:extLst>
      <p:ext uri="{BB962C8B-B14F-4D97-AF65-F5344CB8AC3E}">
        <p14:creationId xmlns:p14="http://schemas.microsoft.com/office/powerpoint/2010/main" val="38779122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pPr eaLnBrk="1" hangingPunct="1"/>
            <a:r>
              <a:rPr lang="en-US"/>
              <a:t>Planning and Designing </a:t>
            </a:r>
            <a:br>
              <a:rPr lang="en-US"/>
            </a:br>
            <a:r>
              <a:rPr lang="en-US"/>
              <a:t>a Custom Form</a:t>
            </a: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14292" y="2059220"/>
            <a:ext cx="6963415" cy="3884147"/>
          </a:xfrm>
        </p:spPr>
      </p:pic>
      <p:sp>
        <p:nvSpPr>
          <p:cNvPr id="4" name="Footer Placeholder 3"/>
          <p:cNvSpPr>
            <a:spLocks noGrp="1"/>
          </p:cNvSpPr>
          <p:nvPr>
            <p:ph type="ftr" sz="quarter" idx="11"/>
          </p:nvPr>
        </p:nvSpPr>
        <p:spPr/>
        <p:txBody>
          <a:bodyPr/>
          <a:lstStyle/>
          <a:p>
            <a:pPr>
              <a:defRPr/>
            </a:pPr>
            <a:r>
              <a:rPr lang="en-US"/>
              <a:t>MIS342</a:t>
            </a:r>
          </a:p>
        </p:txBody>
      </p:sp>
      <p:sp>
        <p:nvSpPr>
          <p:cNvPr id="5" name="Slide Number Placeholder 4"/>
          <p:cNvSpPr>
            <a:spLocks noGrp="1"/>
          </p:cNvSpPr>
          <p:nvPr>
            <p:ph type="sldNum" sz="quarter" idx="12"/>
          </p:nvPr>
        </p:nvSpPr>
        <p:spPr/>
        <p:txBody>
          <a:bodyPr/>
          <a:lstStyle/>
          <a:p>
            <a:pPr>
              <a:defRPr/>
            </a:pPr>
            <a:fld id="{152F6048-95AF-4E40-B13A-7C5925834190}" type="slidenum">
              <a:rPr lang="en-US" smtClean="0"/>
              <a:pPr>
                <a:defRPr/>
              </a:pPr>
              <a:t>13</a:t>
            </a:fld>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eaLnBrk="1" hangingPunct="1"/>
            <a:r>
              <a:rPr lang="en-US"/>
              <a:t>Creating a Form in Design View</a:t>
            </a:r>
          </a:p>
        </p:txBody>
      </p:sp>
      <p:sp>
        <p:nvSpPr>
          <p:cNvPr id="14339" name="Content Placeholder 2"/>
          <p:cNvSpPr>
            <a:spLocks noGrp="1"/>
          </p:cNvSpPr>
          <p:nvPr>
            <p:ph idx="1"/>
          </p:nvPr>
        </p:nvSpPr>
        <p:spPr/>
        <p:txBody>
          <a:bodyPr>
            <a:normAutofit/>
          </a:bodyPr>
          <a:lstStyle/>
          <a:p>
            <a:r>
              <a:rPr lang="en-US" sz="2800" dirty="0"/>
              <a:t>Click the Create tab on the Ribbon</a:t>
            </a:r>
          </a:p>
          <a:p>
            <a:r>
              <a:rPr lang="en-US" sz="2800" dirty="0"/>
              <a:t>In the Forms group, click the Blank Form button</a:t>
            </a:r>
          </a:p>
          <a:p>
            <a:r>
              <a:rPr lang="en-US" sz="2800" dirty="0"/>
              <a:t>Click the Design View button on the status bar</a:t>
            </a:r>
          </a:p>
          <a:p>
            <a:r>
              <a:rPr lang="en-US" sz="2800" dirty="0"/>
              <a:t>Make sure the Field List pane is open, and then add the required fields to the form</a:t>
            </a:r>
          </a:p>
          <a:p>
            <a:r>
              <a:rPr lang="en-US" sz="2800" dirty="0"/>
              <a:t>Add other required controls to the form</a:t>
            </a:r>
          </a:p>
          <a:p>
            <a:r>
              <a:rPr lang="en-US" sz="2800" dirty="0"/>
              <a:t>Modify the size, position, and other properties as necessary for the fields and other controls in the form</a:t>
            </a:r>
          </a:p>
          <a:p>
            <a:r>
              <a:rPr lang="en-US" sz="2800" dirty="0"/>
              <a:t>Save the form</a:t>
            </a:r>
          </a:p>
        </p:txBody>
      </p:sp>
      <p:sp>
        <p:nvSpPr>
          <p:cNvPr id="4" name="Footer Placeholder 3"/>
          <p:cNvSpPr>
            <a:spLocks noGrp="1"/>
          </p:cNvSpPr>
          <p:nvPr>
            <p:ph type="ftr" sz="quarter" idx="11"/>
          </p:nvPr>
        </p:nvSpPr>
        <p:spPr/>
        <p:txBody>
          <a:bodyPr/>
          <a:lstStyle/>
          <a:p>
            <a:pPr>
              <a:defRPr/>
            </a:pPr>
            <a:r>
              <a:rPr lang="en-US"/>
              <a:t>MIS342</a:t>
            </a:r>
          </a:p>
        </p:txBody>
      </p:sp>
      <p:sp>
        <p:nvSpPr>
          <p:cNvPr id="5" name="Slide Number Placeholder 4"/>
          <p:cNvSpPr>
            <a:spLocks noGrp="1"/>
          </p:cNvSpPr>
          <p:nvPr>
            <p:ph type="sldNum" sz="quarter" idx="12"/>
          </p:nvPr>
        </p:nvSpPr>
        <p:spPr/>
        <p:txBody>
          <a:bodyPr/>
          <a:lstStyle/>
          <a:p>
            <a:pPr>
              <a:defRPr/>
            </a:pPr>
            <a:fld id="{E6C52740-8E9B-4F3B-A847-B29ED6F0B890}" type="slidenum">
              <a:rPr lang="en-US" smtClean="0"/>
              <a:pPr>
                <a:defRPr/>
              </a:pPr>
              <a:t>14</a:t>
            </a:fld>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eaLnBrk="1" hangingPunct="1"/>
            <a:r>
              <a:rPr lang="en-US"/>
              <a:t>Creating a Form in Design View</a:t>
            </a: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17341" y="2056172"/>
            <a:ext cx="6957317" cy="3890244"/>
          </a:xfrm>
        </p:spPr>
      </p:pic>
      <p:sp>
        <p:nvSpPr>
          <p:cNvPr id="4" name="Footer Placeholder 3"/>
          <p:cNvSpPr>
            <a:spLocks noGrp="1"/>
          </p:cNvSpPr>
          <p:nvPr>
            <p:ph type="ftr" sz="quarter" idx="11"/>
          </p:nvPr>
        </p:nvSpPr>
        <p:spPr/>
        <p:txBody>
          <a:bodyPr/>
          <a:lstStyle/>
          <a:p>
            <a:pPr>
              <a:defRPr/>
            </a:pPr>
            <a:r>
              <a:rPr lang="en-US"/>
              <a:t>MIS342</a:t>
            </a:r>
          </a:p>
        </p:txBody>
      </p:sp>
      <p:sp>
        <p:nvSpPr>
          <p:cNvPr id="5" name="Slide Number Placeholder 4"/>
          <p:cNvSpPr>
            <a:spLocks noGrp="1"/>
          </p:cNvSpPr>
          <p:nvPr>
            <p:ph type="sldNum" sz="quarter" idx="12"/>
          </p:nvPr>
        </p:nvSpPr>
        <p:spPr/>
        <p:txBody>
          <a:bodyPr/>
          <a:lstStyle/>
          <a:p>
            <a:pPr>
              <a:defRPr/>
            </a:pPr>
            <a:fld id="{1F20D6AB-7F68-4FE5-B419-D45A9E18EED6}" type="slidenum">
              <a:rPr lang="en-US" smtClean="0"/>
              <a:pPr>
                <a:defRPr/>
              </a:pPr>
              <a:t>15</a:t>
            </a:fld>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eaLnBrk="1" hangingPunct="1"/>
            <a:r>
              <a:rPr lang="en-US"/>
              <a:t>Selecting and Moving Controls</a:t>
            </a:r>
          </a:p>
        </p:txBody>
      </p:sp>
      <p:sp>
        <p:nvSpPr>
          <p:cNvPr id="16387" name="Content Placeholder 2"/>
          <p:cNvSpPr>
            <a:spLocks noGrp="1"/>
          </p:cNvSpPr>
          <p:nvPr>
            <p:ph idx="1"/>
          </p:nvPr>
        </p:nvSpPr>
        <p:spPr/>
        <p:txBody>
          <a:bodyPr>
            <a:normAutofit/>
          </a:bodyPr>
          <a:lstStyle/>
          <a:p>
            <a:r>
              <a:rPr lang="en-US" sz="2400" dirty="0"/>
              <a:t>Click the control to select it. To select several controls at once, press and hold down the Shift key while clicking each control. Handles appear around all selected controls</a:t>
            </a:r>
          </a:p>
          <a:p>
            <a:r>
              <a:rPr lang="en-US" sz="2400" dirty="0"/>
              <a:t> To move a single selected control, drag the control’s move handle, which is the handle in the upper-left corner, to its new position</a:t>
            </a:r>
          </a:p>
          <a:p>
            <a:r>
              <a:rPr lang="en-US" sz="2400" dirty="0"/>
              <a:t>To move a group of selected controls, point to any selected control until the pointer changes to a move pointer, and then drag the group of selected controls to its new position</a:t>
            </a:r>
          </a:p>
          <a:p>
            <a:r>
              <a:rPr lang="en-US" sz="2400" dirty="0"/>
              <a:t>To move selected controls in small increments, press the appropriate arrow key</a:t>
            </a:r>
          </a:p>
          <a:p>
            <a:r>
              <a:rPr lang="en-US" sz="2400" dirty="0"/>
              <a:t>To move selected controls to the next nearest grid dot, hold down the Ctrl key and press the appropriate arrow key</a:t>
            </a:r>
          </a:p>
        </p:txBody>
      </p:sp>
      <p:sp>
        <p:nvSpPr>
          <p:cNvPr id="4" name="Footer Placeholder 3"/>
          <p:cNvSpPr>
            <a:spLocks noGrp="1"/>
          </p:cNvSpPr>
          <p:nvPr>
            <p:ph type="ftr" sz="quarter" idx="11"/>
          </p:nvPr>
        </p:nvSpPr>
        <p:spPr/>
        <p:txBody>
          <a:bodyPr/>
          <a:lstStyle/>
          <a:p>
            <a:pPr>
              <a:defRPr/>
            </a:pPr>
            <a:r>
              <a:rPr lang="en-US"/>
              <a:t>MIS342</a:t>
            </a:r>
          </a:p>
        </p:txBody>
      </p:sp>
      <p:sp>
        <p:nvSpPr>
          <p:cNvPr id="5" name="Slide Number Placeholder 4"/>
          <p:cNvSpPr>
            <a:spLocks noGrp="1"/>
          </p:cNvSpPr>
          <p:nvPr>
            <p:ph type="sldNum" sz="quarter" idx="12"/>
          </p:nvPr>
        </p:nvSpPr>
        <p:spPr/>
        <p:txBody>
          <a:bodyPr/>
          <a:lstStyle/>
          <a:p>
            <a:pPr>
              <a:defRPr/>
            </a:pPr>
            <a:fld id="{44EB7A22-703F-4192-B504-F5967441D4EA}" type="slidenum">
              <a:rPr lang="en-US" smtClean="0"/>
              <a:pPr>
                <a:defRPr/>
              </a:pPr>
              <a:t>16</a:t>
            </a:fld>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eaLnBrk="1" hangingPunct="1"/>
            <a:r>
              <a:rPr lang="en-US"/>
              <a:t>Selecting and Moving Controls</a:t>
            </a: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17341" y="2824464"/>
            <a:ext cx="6957317" cy="2353659"/>
          </a:xfrm>
        </p:spPr>
      </p:pic>
      <p:sp>
        <p:nvSpPr>
          <p:cNvPr id="4" name="Footer Placeholder 3"/>
          <p:cNvSpPr>
            <a:spLocks noGrp="1"/>
          </p:cNvSpPr>
          <p:nvPr>
            <p:ph type="ftr" sz="quarter" idx="11"/>
          </p:nvPr>
        </p:nvSpPr>
        <p:spPr/>
        <p:txBody>
          <a:bodyPr/>
          <a:lstStyle/>
          <a:p>
            <a:pPr>
              <a:defRPr/>
            </a:pPr>
            <a:r>
              <a:rPr lang="en-US"/>
              <a:t>MIS342</a:t>
            </a:r>
          </a:p>
        </p:txBody>
      </p:sp>
      <p:sp>
        <p:nvSpPr>
          <p:cNvPr id="5" name="Slide Number Placeholder 4"/>
          <p:cNvSpPr>
            <a:spLocks noGrp="1"/>
          </p:cNvSpPr>
          <p:nvPr>
            <p:ph type="sldNum" sz="quarter" idx="12"/>
          </p:nvPr>
        </p:nvSpPr>
        <p:spPr/>
        <p:txBody>
          <a:bodyPr/>
          <a:lstStyle/>
          <a:p>
            <a:pPr>
              <a:defRPr/>
            </a:pPr>
            <a:fld id="{0C0BE53C-306B-491B-A5F3-435A15B388B5}" type="slidenum">
              <a:rPr lang="en-US" smtClean="0"/>
              <a:pPr>
                <a:defRPr/>
              </a:pPr>
              <a:t>17</a:t>
            </a:fld>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eaLnBrk="1" hangingPunct="1"/>
            <a:r>
              <a:rPr lang="en-US" dirty="0"/>
              <a:t>Resizing a Control in Design View</a:t>
            </a:r>
          </a:p>
        </p:txBody>
      </p:sp>
      <p:sp>
        <p:nvSpPr>
          <p:cNvPr id="18435" name="Content Placeholder 2"/>
          <p:cNvSpPr>
            <a:spLocks noGrp="1"/>
          </p:cNvSpPr>
          <p:nvPr>
            <p:ph idx="1"/>
          </p:nvPr>
        </p:nvSpPr>
        <p:spPr/>
        <p:txBody>
          <a:bodyPr/>
          <a:lstStyle/>
          <a:p>
            <a:r>
              <a:rPr lang="en-US" dirty="0"/>
              <a:t>Click the control to select it and display the sizing handles</a:t>
            </a:r>
          </a:p>
          <a:p>
            <a:r>
              <a:rPr lang="en-US" dirty="0"/>
              <a:t>Place the pointer over the sizing handle you want, and then drag the edge of the control until it is the size you want</a:t>
            </a:r>
          </a:p>
          <a:p>
            <a:r>
              <a:rPr lang="en-US" dirty="0"/>
              <a:t>To resize selected controls in small increments, hold down the Shift key and press  the appropriate arrow key. This technique applies the resizing to the right edge and the bottom edge of the control</a:t>
            </a:r>
          </a:p>
        </p:txBody>
      </p:sp>
      <p:sp>
        <p:nvSpPr>
          <p:cNvPr id="4" name="Footer Placeholder 3"/>
          <p:cNvSpPr>
            <a:spLocks noGrp="1"/>
          </p:cNvSpPr>
          <p:nvPr>
            <p:ph type="ftr" sz="quarter" idx="11"/>
          </p:nvPr>
        </p:nvSpPr>
        <p:spPr/>
        <p:txBody>
          <a:bodyPr/>
          <a:lstStyle/>
          <a:p>
            <a:pPr>
              <a:defRPr/>
            </a:pPr>
            <a:r>
              <a:rPr lang="en-US"/>
              <a:t>MIS342</a:t>
            </a:r>
          </a:p>
        </p:txBody>
      </p:sp>
      <p:sp>
        <p:nvSpPr>
          <p:cNvPr id="5" name="Slide Number Placeholder 4"/>
          <p:cNvSpPr>
            <a:spLocks noGrp="1"/>
          </p:cNvSpPr>
          <p:nvPr>
            <p:ph type="sldNum" sz="quarter" idx="12"/>
          </p:nvPr>
        </p:nvSpPr>
        <p:spPr/>
        <p:txBody>
          <a:bodyPr/>
          <a:lstStyle/>
          <a:p>
            <a:pPr>
              <a:defRPr/>
            </a:pPr>
            <a:fld id="{9178B341-E9C8-44D3-AC76-32B72B3CF13C}" type="slidenum">
              <a:rPr lang="en-US" smtClean="0"/>
              <a:pPr>
                <a:defRPr/>
              </a:pPr>
              <a:t>18</a:t>
            </a:fld>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r>
              <a:rPr lang="en-US"/>
              <a:t>Resizing a Control</a:t>
            </a: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17341" y="2833611"/>
            <a:ext cx="6957317" cy="2335366"/>
          </a:xfrm>
        </p:spPr>
      </p:pic>
      <p:sp>
        <p:nvSpPr>
          <p:cNvPr id="4" name="Footer Placeholder 3"/>
          <p:cNvSpPr>
            <a:spLocks noGrp="1"/>
          </p:cNvSpPr>
          <p:nvPr>
            <p:ph type="ftr" sz="quarter" idx="11"/>
          </p:nvPr>
        </p:nvSpPr>
        <p:spPr/>
        <p:txBody>
          <a:bodyPr/>
          <a:lstStyle/>
          <a:p>
            <a:pPr>
              <a:defRPr/>
            </a:pPr>
            <a:r>
              <a:rPr lang="en-US"/>
              <a:t>MIS342</a:t>
            </a:r>
          </a:p>
        </p:txBody>
      </p:sp>
      <p:sp>
        <p:nvSpPr>
          <p:cNvPr id="5" name="Slide Number Placeholder 4"/>
          <p:cNvSpPr>
            <a:spLocks noGrp="1"/>
          </p:cNvSpPr>
          <p:nvPr>
            <p:ph type="sldNum" sz="quarter" idx="12"/>
          </p:nvPr>
        </p:nvSpPr>
        <p:spPr/>
        <p:txBody>
          <a:bodyPr/>
          <a:lstStyle/>
          <a:p>
            <a:pPr>
              <a:defRPr/>
            </a:pPr>
            <a:fld id="{164C86B8-E713-4751-9BF8-D08E407E8FEB}" type="slidenum">
              <a:rPr lang="en-US" smtClean="0"/>
              <a:pPr>
                <a:defRPr/>
              </a:pPr>
              <a:t>19</a:t>
            </a:fld>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2"/>
          <p:cNvSpPr>
            <a:spLocks noGrp="1"/>
          </p:cNvSpPr>
          <p:nvPr>
            <p:ph type="title"/>
          </p:nvPr>
        </p:nvSpPr>
        <p:spPr/>
        <p:txBody>
          <a:bodyPr/>
          <a:lstStyle/>
          <a:p>
            <a:pPr eaLnBrk="1" hangingPunct="1"/>
            <a:r>
              <a:rPr lang="en-US"/>
              <a:t>Objectives</a:t>
            </a:r>
          </a:p>
        </p:txBody>
      </p:sp>
      <p:sp>
        <p:nvSpPr>
          <p:cNvPr id="4101" name="Rectangle 3"/>
          <p:cNvSpPr>
            <a:spLocks noGrp="1"/>
          </p:cNvSpPr>
          <p:nvPr>
            <p:ph idx="1"/>
          </p:nvPr>
        </p:nvSpPr>
        <p:spPr/>
        <p:txBody>
          <a:bodyPr/>
          <a:lstStyle/>
          <a:p>
            <a:pPr eaLnBrk="1" hangingPunct="1"/>
            <a:r>
              <a:rPr lang="en-US" sz="2800" dirty="0"/>
              <a:t>Change a lookup field to a Text field</a:t>
            </a:r>
          </a:p>
          <a:p>
            <a:pPr eaLnBrk="1" hangingPunct="1"/>
            <a:r>
              <a:rPr lang="en-US" sz="2800" dirty="0"/>
              <a:t>View and print database documentation</a:t>
            </a:r>
          </a:p>
          <a:p>
            <a:pPr eaLnBrk="1" hangingPunct="1"/>
            <a:r>
              <a:rPr lang="en-US" sz="2800" dirty="0"/>
              <a:t>Create datasheet, multiple items, and split forms</a:t>
            </a:r>
          </a:p>
          <a:p>
            <a:pPr eaLnBrk="1" hangingPunct="1"/>
            <a:r>
              <a:rPr lang="en-US" sz="2800" dirty="0"/>
              <a:t>Modify a form and anchor form controls in Layout view</a:t>
            </a:r>
          </a:p>
          <a:p>
            <a:pPr eaLnBrk="1" hangingPunct="1"/>
            <a:r>
              <a:rPr lang="en-US" sz="2800" dirty="0"/>
              <a:t>Plan, design, and create a custom form in Design view and in Layout view</a:t>
            </a:r>
          </a:p>
          <a:p>
            <a:pPr eaLnBrk="1" hangingPunct="1"/>
            <a:r>
              <a:rPr lang="en-US" sz="2800" dirty="0"/>
              <a:t>Select, move, align, resize, delete, and rename controls in a form</a:t>
            </a:r>
          </a:p>
        </p:txBody>
      </p:sp>
      <p:sp>
        <p:nvSpPr>
          <p:cNvPr id="4" name="Footer Placeholder 3"/>
          <p:cNvSpPr>
            <a:spLocks noGrp="1"/>
          </p:cNvSpPr>
          <p:nvPr>
            <p:ph type="ftr" sz="quarter" idx="11"/>
          </p:nvPr>
        </p:nvSpPr>
        <p:spPr/>
        <p:txBody>
          <a:bodyPr/>
          <a:lstStyle/>
          <a:p>
            <a:pPr>
              <a:defRPr/>
            </a:pPr>
            <a:r>
              <a:rPr lang="en-US"/>
              <a:t>MIS342</a:t>
            </a:r>
          </a:p>
        </p:txBody>
      </p:sp>
      <p:sp>
        <p:nvSpPr>
          <p:cNvPr id="5" name="Slide Number Placeholder 4"/>
          <p:cNvSpPr>
            <a:spLocks noGrp="1"/>
          </p:cNvSpPr>
          <p:nvPr>
            <p:ph type="sldNum" sz="quarter" idx="12"/>
          </p:nvPr>
        </p:nvSpPr>
        <p:spPr/>
        <p:txBody>
          <a:bodyPr/>
          <a:lstStyle/>
          <a:p>
            <a:pPr>
              <a:defRPr/>
            </a:pPr>
            <a:fld id="{36565905-01C8-459D-962E-819804B80273}" type="slidenum">
              <a:rPr lang="en-US"/>
              <a:pPr>
                <a:defRPr/>
              </a:pPr>
              <a:t>2</a:t>
            </a:fld>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Adding a Combo Box to a Form</a:t>
            </a:r>
          </a:p>
        </p:txBody>
      </p:sp>
      <p:sp>
        <p:nvSpPr>
          <p:cNvPr id="3" name="Content Placeholder 2"/>
          <p:cNvSpPr>
            <a:spLocks noGrp="1"/>
          </p:cNvSpPr>
          <p:nvPr>
            <p:ph idx="1"/>
          </p:nvPr>
        </p:nvSpPr>
        <p:spPr/>
        <p:txBody>
          <a:bodyPr/>
          <a:lstStyle/>
          <a:p>
            <a:r>
              <a:rPr lang="en-US" dirty="0"/>
              <a:t>Use the </a:t>
            </a:r>
            <a:r>
              <a:rPr lang="en-US" b="1" dirty="0"/>
              <a:t>Combo Box tool </a:t>
            </a:r>
            <a:r>
              <a:rPr lang="en-US" dirty="0"/>
              <a:t>in Design view to add a combo box to a form</a:t>
            </a:r>
          </a:p>
          <a:p>
            <a:r>
              <a:rPr lang="en-US" dirty="0"/>
              <a:t>A </a:t>
            </a:r>
            <a:r>
              <a:rPr lang="en-US" b="1" dirty="0"/>
              <a:t>Control Wizard </a:t>
            </a:r>
            <a:r>
              <a:rPr lang="en-US" dirty="0"/>
              <a:t>asks a series of questions and then uses answers to create a control in a form or report. Properties can be modified later.</a:t>
            </a:r>
          </a:p>
        </p:txBody>
      </p:sp>
      <p:sp>
        <p:nvSpPr>
          <p:cNvPr id="4" name="Footer Placeholder 3"/>
          <p:cNvSpPr>
            <a:spLocks noGrp="1"/>
          </p:cNvSpPr>
          <p:nvPr>
            <p:ph type="ftr" sz="quarter" idx="11"/>
          </p:nvPr>
        </p:nvSpPr>
        <p:spPr/>
        <p:txBody>
          <a:bodyPr/>
          <a:lstStyle/>
          <a:p>
            <a:pPr>
              <a:defRPr/>
            </a:pPr>
            <a:r>
              <a:rPr lang="en-US"/>
              <a:t>MIS342</a:t>
            </a:r>
          </a:p>
        </p:txBody>
      </p:sp>
      <p:sp>
        <p:nvSpPr>
          <p:cNvPr id="5" name="Slide Number Placeholder 4"/>
          <p:cNvSpPr>
            <a:spLocks noGrp="1"/>
          </p:cNvSpPr>
          <p:nvPr>
            <p:ph type="sldNum" sz="quarter" idx="12"/>
          </p:nvPr>
        </p:nvSpPr>
        <p:spPr/>
        <p:txBody>
          <a:bodyPr/>
          <a:lstStyle/>
          <a:p>
            <a:pPr>
              <a:defRPr/>
            </a:pPr>
            <a:fld id="{5FF68A6C-5F67-4E49-8CA4-64B35C90F237}" type="slidenum">
              <a:rPr lang="en-US" smtClean="0"/>
              <a:pPr>
                <a:defRPr/>
              </a:pPr>
              <a:t>20</a:t>
            </a:fld>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0801" y="3819525"/>
            <a:ext cx="6957317" cy="2341464"/>
          </a:xfrm>
          <a:prstGeom prst="rect">
            <a:avLst/>
          </a:prstGeom>
        </p:spPr>
      </p:pic>
    </p:spTree>
    <p:extLst>
      <p:ext uri="{BB962C8B-B14F-4D97-AF65-F5344CB8AC3E}">
        <p14:creationId xmlns:p14="http://schemas.microsoft.com/office/powerpoint/2010/main" val="17194137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eaLnBrk="1" hangingPunct="1"/>
            <a:r>
              <a:rPr lang="en-US"/>
              <a:t>Changing a Label’s Caption</a:t>
            </a:r>
          </a:p>
        </p:txBody>
      </p:sp>
      <p:sp>
        <p:nvSpPr>
          <p:cNvPr id="20483" name="Content Placeholder 2"/>
          <p:cNvSpPr>
            <a:spLocks noGrp="1"/>
          </p:cNvSpPr>
          <p:nvPr>
            <p:ph idx="1"/>
          </p:nvPr>
        </p:nvSpPr>
        <p:spPr/>
        <p:txBody>
          <a:bodyPr/>
          <a:lstStyle/>
          <a:p>
            <a:r>
              <a:rPr lang="en-US" sz="2800" dirty="0"/>
              <a:t>Right-click the label to select it and to display the shortcut menu, and then click Properties to display the property sheet</a:t>
            </a:r>
          </a:p>
          <a:p>
            <a:r>
              <a:rPr lang="en-US" sz="2800" dirty="0"/>
              <a:t>If necessary, click the All tab to display the All page in the property sheet</a:t>
            </a:r>
          </a:p>
          <a:p>
            <a:r>
              <a:rPr lang="en-US" sz="2800" dirty="0"/>
              <a:t>Edit the existing text in the Caption box; or click the Caption box and press the F2 key to select the current value, and then type a new caption</a:t>
            </a:r>
          </a:p>
          <a:p>
            <a:r>
              <a:rPr lang="en-US" sz="2800" dirty="0"/>
              <a:t>In the Tools group on the Design tab, click the Property Sheet button to close the property sheet</a:t>
            </a:r>
          </a:p>
        </p:txBody>
      </p:sp>
      <p:sp>
        <p:nvSpPr>
          <p:cNvPr id="4" name="Footer Placeholder 3"/>
          <p:cNvSpPr>
            <a:spLocks noGrp="1"/>
          </p:cNvSpPr>
          <p:nvPr>
            <p:ph type="ftr" sz="quarter" idx="11"/>
          </p:nvPr>
        </p:nvSpPr>
        <p:spPr/>
        <p:txBody>
          <a:bodyPr/>
          <a:lstStyle/>
          <a:p>
            <a:pPr>
              <a:defRPr/>
            </a:pPr>
            <a:r>
              <a:rPr lang="en-US"/>
              <a:t>MIS342</a:t>
            </a:r>
          </a:p>
        </p:txBody>
      </p:sp>
      <p:sp>
        <p:nvSpPr>
          <p:cNvPr id="5" name="Slide Number Placeholder 4"/>
          <p:cNvSpPr>
            <a:spLocks noGrp="1"/>
          </p:cNvSpPr>
          <p:nvPr>
            <p:ph type="sldNum" sz="quarter" idx="12"/>
          </p:nvPr>
        </p:nvSpPr>
        <p:spPr/>
        <p:txBody>
          <a:bodyPr/>
          <a:lstStyle/>
          <a:p>
            <a:pPr>
              <a:defRPr/>
            </a:pPr>
            <a:fld id="{EE633C63-8B11-4994-8B63-D2EBE9E764B2}" type="slidenum">
              <a:rPr lang="en-US" smtClean="0"/>
              <a:pPr>
                <a:defRPr/>
              </a:pPr>
              <a:t>21</a:t>
            </a:fld>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eaLnBrk="1" hangingPunct="1"/>
            <a:r>
              <a:rPr lang="en-US"/>
              <a:t>Changing a Label’s Caption</a:t>
            </a: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17341" y="2876294"/>
            <a:ext cx="6957317" cy="2250000"/>
          </a:xfrm>
        </p:spPr>
      </p:pic>
      <p:sp>
        <p:nvSpPr>
          <p:cNvPr id="4" name="Footer Placeholder 3"/>
          <p:cNvSpPr>
            <a:spLocks noGrp="1"/>
          </p:cNvSpPr>
          <p:nvPr>
            <p:ph type="ftr" sz="quarter" idx="11"/>
          </p:nvPr>
        </p:nvSpPr>
        <p:spPr/>
        <p:txBody>
          <a:bodyPr/>
          <a:lstStyle/>
          <a:p>
            <a:pPr>
              <a:defRPr/>
            </a:pPr>
            <a:r>
              <a:rPr lang="en-US"/>
              <a:t>MIS342</a:t>
            </a:r>
          </a:p>
        </p:txBody>
      </p:sp>
      <p:sp>
        <p:nvSpPr>
          <p:cNvPr id="5" name="Slide Number Placeholder 4"/>
          <p:cNvSpPr>
            <a:spLocks noGrp="1"/>
          </p:cNvSpPr>
          <p:nvPr>
            <p:ph type="sldNum" sz="quarter" idx="12"/>
          </p:nvPr>
        </p:nvSpPr>
        <p:spPr/>
        <p:txBody>
          <a:bodyPr/>
          <a:lstStyle/>
          <a:p>
            <a:pPr>
              <a:defRPr/>
            </a:pPr>
            <a:fld id="{357F228D-7E6E-471A-AD98-F99BFCEE1020}" type="slidenum">
              <a:rPr lang="en-US" smtClean="0"/>
              <a:pPr>
                <a:defRPr/>
              </a:pPr>
              <a:t>22</a:t>
            </a:fld>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pPr eaLnBrk="1" hangingPunct="1"/>
            <a:r>
              <a:rPr lang="en-US"/>
              <a:t>Adding and Removing Form Header and Form Footer Sections</a:t>
            </a:r>
          </a:p>
        </p:txBody>
      </p:sp>
      <p:sp>
        <p:nvSpPr>
          <p:cNvPr id="22531" name="Content Placeholder 2"/>
          <p:cNvSpPr>
            <a:spLocks noGrp="1"/>
          </p:cNvSpPr>
          <p:nvPr>
            <p:ph idx="1"/>
          </p:nvPr>
        </p:nvSpPr>
        <p:spPr/>
        <p:txBody>
          <a:bodyPr>
            <a:normAutofit/>
          </a:bodyPr>
          <a:lstStyle/>
          <a:p>
            <a:r>
              <a:rPr lang="en-US" sz="2800" dirty="0"/>
              <a:t>In Design view, right-click the Detail section selector, and then click Form Header/Footer on the shortcut menu</a:t>
            </a:r>
          </a:p>
          <a:p>
            <a:pPr marL="0" indent="0">
              <a:buNone/>
            </a:pPr>
            <a:r>
              <a:rPr lang="en-US" sz="2800" i="1" dirty="0"/>
              <a:t>or</a:t>
            </a:r>
          </a:p>
          <a:p>
            <a:r>
              <a:rPr lang="en-US" sz="2800" dirty="0"/>
              <a:t>In Layout view or Design view, click a button in the Header/Footer group on the Design tab to add a logo, title, or date and time to the form</a:t>
            </a:r>
          </a:p>
          <a:p>
            <a:r>
              <a:rPr lang="en-US" sz="2800" dirty="0"/>
              <a:t>To remove a Form Header or Form Footer section, drag its bottom edge up until the section area disappears or set the section’s Visible property to No</a:t>
            </a:r>
          </a:p>
        </p:txBody>
      </p:sp>
      <p:sp>
        <p:nvSpPr>
          <p:cNvPr id="4" name="Footer Placeholder 3"/>
          <p:cNvSpPr>
            <a:spLocks noGrp="1"/>
          </p:cNvSpPr>
          <p:nvPr>
            <p:ph type="ftr" sz="quarter" idx="11"/>
          </p:nvPr>
        </p:nvSpPr>
        <p:spPr/>
        <p:txBody>
          <a:bodyPr/>
          <a:lstStyle/>
          <a:p>
            <a:pPr>
              <a:defRPr/>
            </a:pPr>
            <a:r>
              <a:rPr lang="en-US"/>
              <a:t>MIS342</a:t>
            </a:r>
          </a:p>
        </p:txBody>
      </p:sp>
      <p:sp>
        <p:nvSpPr>
          <p:cNvPr id="5" name="Slide Number Placeholder 4"/>
          <p:cNvSpPr>
            <a:spLocks noGrp="1"/>
          </p:cNvSpPr>
          <p:nvPr>
            <p:ph type="sldNum" sz="quarter" idx="12"/>
          </p:nvPr>
        </p:nvSpPr>
        <p:spPr/>
        <p:txBody>
          <a:bodyPr/>
          <a:lstStyle/>
          <a:p>
            <a:pPr>
              <a:defRPr/>
            </a:pPr>
            <a:fld id="{16761B3F-F681-4E86-A503-3E5953B4BFCD}" type="slidenum">
              <a:rPr lang="en-US" smtClean="0"/>
              <a:pPr>
                <a:defRPr/>
              </a:pPr>
              <a:t>23</a:t>
            </a:fld>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pPr eaLnBrk="1" hangingPunct="1"/>
            <a:r>
              <a:rPr lang="en-US" dirty="0"/>
              <a:t>Adding and Removing Form Header and Form Footer Sections</a:t>
            </a: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17341" y="2729952"/>
            <a:ext cx="6957317" cy="2542683"/>
          </a:xfrm>
        </p:spPr>
      </p:pic>
      <p:sp>
        <p:nvSpPr>
          <p:cNvPr id="4" name="Footer Placeholder 3"/>
          <p:cNvSpPr>
            <a:spLocks noGrp="1"/>
          </p:cNvSpPr>
          <p:nvPr>
            <p:ph type="ftr" sz="quarter" idx="11"/>
          </p:nvPr>
        </p:nvSpPr>
        <p:spPr/>
        <p:txBody>
          <a:bodyPr/>
          <a:lstStyle/>
          <a:p>
            <a:pPr>
              <a:defRPr/>
            </a:pPr>
            <a:r>
              <a:rPr lang="en-US"/>
              <a:t>MIS342</a:t>
            </a:r>
          </a:p>
        </p:txBody>
      </p:sp>
      <p:sp>
        <p:nvSpPr>
          <p:cNvPr id="5" name="Slide Number Placeholder 4"/>
          <p:cNvSpPr>
            <a:spLocks noGrp="1"/>
          </p:cNvSpPr>
          <p:nvPr>
            <p:ph type="sldNum" sz="quarter" idx="12"/>
          </p:nvPr>
        </p:nvSpPr>
        <p:spPr/>
        <p:txBody>
          <a:bodyPr/>
          <a:lstStyle/>
          <a:p>
            <a:pPr>
              <a:defRPr/>
            </a:pPr>
            <a:fld id="{09941707-272E-42BB-A247-1D63DBBB0D15}" type="slidenum">
              <a:rPr lang="en-US" smtClean="0"/>
              <a:pPr>
                <a:defRPr/>
              </a:pPr>
              <a:t>24</a:t>
            </a:fld>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Custom Form in Form View</a:t>
            </a:r>
          </a:p>
        </p:txBody>
      </p:sp>
      <p:pic>
        <p:nvPicPr>
          <p:cNvPr id="9" name="Content Placeholder 8"/>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1206239" y="1825625"/>
            <a:ext cx="4445522" cy="4351338"/>
          </a:xfrm>
        </p:spPr>
      </p:pic>
      <p:pic>
        <p:nvPicPr>
          <p:cNvPr id="10" name="Content Placeholder 9"/>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6153150" y="2091268"/>
            <a:ext cx="3886200" cy="3820052"/>
          </a:xfrm>
        </p:spPr>
      </p:pic>
      <p:sp>
        <p:nvSpPr>
          <p:cNvPr id="4" name="Footer Placeholder 3"/>
          <p:cNvSpPr>
            <a:spLocks noGrp="1"/>
          </p:cNvSpPr>
          <p:nvPr>
            <p:ph type="ftr" sz="quarter" idx="11"/>
          </p:nvPr>
        </p:nvSpPr>
        <p:spPr/>
        <p:txBody>
          <a:bodyPr/>
          <a:lstStyle/>
          <a:p>
            <a:pPr>
              <a:defRPr/>
            </a:pPr>
            <a:r>
              <a:rPr lang="en-US"/>
              <a:t>MIS342</a:t>
            </a:r>
          </a:p>
        </p:txBody>
      </p:sp>
      <p:sp>
        <p:nvSpPr>
          <p:cNvPr id="5" name="Slide Number Placeholder 4"/>
          <p:cNvSpPr>
            <a:spLocks noGrp="1"/>
          </p:cNvSpPr>
          <p:nvPr>
            <p:ph type="sldNum" sz="quarter" idx="12"/>
          </p:nvPr>
        </p:nvSpPr>
        <p:spPr/>
        <p:txBody>
          <a:bodyPr/>
          <a:lstStyle/>
          <a:p>
            <a:pPr>
              <a:defRPr/>
            </a:pPr>
            <a:fld id="{5FF68A6C-5F67-4E49-8CA4-64B35C90F237}" type="slidenum">
              <a:rPr lang="en-US" smtClean="0"/>
              <a:pPr>
                <a:defRPr/>
              </a:pPr>
              <a:t>25</a:t>
            </a:fld>
            <a:endParaRPr lang="en-US"/>
          </a:p>
        </p:txBody>
      </p:sp>
    </p:spTree>
    <p:extLst>
      <p:ext uri="{BB962C8B-B14F-4D97-AF65-F5344CB8AC3E}">
        <p14:creationId xmlns:p14="http://schemas.microsoft.com/office/powerpoint/2010/main" val="37276358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2152650" y="365127"/>
            <a:ext cx="8134350" cy="1325563"/>
          </a:xfrm>
        </p:spPr>
        <p:txBody>
          <a:bodyPr/>
          <a:lstStyle/>
          <a:p>
            <a:pPr eaLnBrk="1" hangingPunct="1"/>
            <a:r>
              <a:rPr lang="en-US" dirty="0"/>
              <a:t>Using a Combo Box to Find Records</a:t>
            </a:r>
          </a:p>
        </p:txBody>
      </p:sp>
      <p:sp>
        <p:nvSpPr>
          <p:cNvPr id="24579" name="Content Placeholder 2"/>
          <p:cNvSpPr>
            <a:spLocks noGrp="1"/>
          </p:cNvSpPr>
          <p:nvPr>
            <p:ph idx="1"/>
          </p:nvPr>
        </p:nvSpPr>
        <p:spPr>
          <a:xfrm>
            <a:off x="1981200" y="1570038"/>
            <a:ext cx="8305800" cy="4602163"/>
          </a:xfrm>
        </p:spPr>
        <p:txBody>
          <a:bodyPr/>
          <a:lstStyle/>
          <a:p>
            <a:r>
              <a:rPr lang="en-US" sz="2800" dirty="0"/>
              <a:t>Open the form property sheet in Design view, ensure the record source is a table or query, then close the property sheet</a:t>
            </a:r>
          </a:p>
          <a:p>
            <a:r>
              <a:rPr lang="en-US" sz="2800" dirty="0"/>
              <a:t>In the Controls group on the Design tab, click the More button, click the Combo Box tool, and then click the position in the form to place the control</a:t>
            </a:r>
          </a:p>
          <a:p>
            <a:r>
              <a:rPr lang="en-US" sz="2800" dirty="0"/>
              <a:t>Click the third option button (Find a record on my form based on the value I selected in my combo box) in the first Combo Box Wizard dialog box, and then complete the remaining Combo Box Wizard dialog boxes</a:t>
            </a:r>
          </a:p>
        </p:txBody>
      </p:sp>
      <p:sp>
        <p:nvSpPr>
          <p:cNvPr id="4" name="Footer Placeholder 3"/>
          <p:cNvSpPr>
            <a:spLocks noGrp="1"/>
          </p:cNvSpPr>
          <p:nvPr>
            <p:ph type="ftr" sz="quarter" idx="11"/>
          </p:nvPr>
        </p:nvSpPr>
        <p:spPr/>
        <p:txBody>
          <a:bodyPr/>
          <a:lstStyle/>
          <a:p>
            <a:pPr>
              <a:defRPr/>
            </a:pPr>
            <a:r>
              <a:rPr lang="en-US"/>
              <a:t>MIS342</a:t>
            </a:r>
          </a:p>
        </p:txBody>
      </p:sp>
      <p:sp>
        <p:nvSpPr>
          <p:cNvPr id="5" name="Slide Number Placeholder 4"/>
          <p:cNvSpPr>
            <a:spLocks noGrp="1"/>
          </p:cNvSpPr>
          <p:nvPr>
            <p:ph type="sldNum" sz="quarter" idx="12"/>
          </p:nvPr>
        </p:nvSpPr>
        <p:spPr/>
        <p:txBody>
          <a:bodyPr/>
          <a:lstStyle/>
          <a:p>
            <a:pPr>
              <a:defRPr/>
            </a:pPr>
            <a:fld id="{477CBEE2-692E-4A70-9D34-2B83C32ED426}" type="slidenum">
              <a:rPr lang="en-US" smtClean="0"/>
              <a:pPr>
                <a:defRPr/>
              </a:pPr>
              <a:t>26</a:t>
            </a:fld>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pPr eaLnBrk="1" hangingPunct="1"/>
            <a:r>
              <a:rPr lang="en-US"/>
              <a:t>Adding a Combo Box </a:t>
            </a:r>
            <a:br>
              <a:rPr lang="en-US"/>
            </a:br>
            <a:r>
              <a:rPr lang="en-US"/>
              <a:t>to Find Records</a:t>
            </a: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17341" y="2931172"/>
            <a:ext cx="6957317" cy="2140244"/>
          </a:xfrm>
        </p:spPr>
      </p:pic>
      <p:sp>
        <p:nvSpPr>
          <p:cNvPr id="4" name="Footer Placeholder 3"/>
          <p:cNvSpPr>
            <a:spLocks noGrp="1"/>
          </p:cNvSpPr>
          <p:nvPr>
            <p:ph type="ftr" sz="quarter" idx="11"/>
          </p:nvPr>
        </p:nvSpPr>
        <p:spPr/>
        <p:txBody>
          <a:bodyPr/>
          <a:lstStyle/>
          <a:p>
            <a:pPr>
              <a:defRPr/>
            </a:pPr>
            <a:r>
              <a:rPr lang="en-US"/>
              <a:t>MIS342</a:t>
            </a:r>
          </a:p>
        </p:txBody>
      </p:sp>
      <p:sp>
        <p:nvSpPr>
          <p:cNvPr id="5" name="Slide Number Placeholder 4"/>
          <p:cNvSpPr>
            <a:spLocks noGrp="1"/>
          </p:cNvSpPr>
          <p:nvPr>
            <p:ph type="sldNum" sz="quarter" idx="12"/>
          </p:nvPr>
        </p:nvSpPr>
        <p:spPr/>
        <p:txBody>
          <a:bodyPr/>
          <a:lstStyle/>
          <a:p>
            <a:pPr>
              <a:defRPr/>
            </a:pPr>
            <a:fld id="{D2E30236-899A-4EF9-9D7E-27F61E55E737}" type="slidenum">
              <a:rPr lang="en-US" smtClean="0"/>
              <a:pPr>
                <a:defRPr/>
              </a:pPr>
              <a:t>27</a:t>
            </a:fld>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pPr eaLnBrk="1" hangingPunct="1"/>
            <a:r>
              <a:rPr lang="en-US"/>
              <a:t>Adding a Subform to a Form</a:t>
            </a:r>
          </a:p>
        </p:txBody>
      </p:sp>
      <p:sp>
        <p:nvSpPr>
          <p:cNvPr id="26627" name="Content Placeholder 2"/>
          <p:cNvSpPr>
            <a:spLocks noGrp="1"/>
          </p:cNvSpPr>
          <p:nvPr>
            <p:ph idx="1"/>
          </p:nvPr>
        </p:nvSpPr>
        <p:spPr/>
        <p:txBody>
          <a:bodyPr/>
          <a:lstStyle/>
          <a:p>
            <a:pPr eaLnBrk="1" hangingPunct="1"/>
            <a:r>
              <a:rPr lang="en-US" dirty="0"/>
              <a:t>Use the </a:t>
            </a:r>
            <a:r>
              <a:rPr lang="en-US" b="1" dirty="0" err="1"/>
              <a:t>Subform</a:t>
            </a:r>
            <a:r>
              <a:rPr lang="en-US" b="1" dirty="0"/>
              <a:t>/</a:t>
            </a:r>
            <a:r>
              <a:rPr lang="en-US" b="1" dirty="0" err="1"/>
              <a:t>Subreport</a:t>
            </a:r>
            <a:r>
              <a:rPr lang="en-US" b="1" dirty="0"/>
              <a:t> tool</a:t>
            </a:r>
            <a:r>
              <a:rPr lang="en-US" dirty="0"/>
              <a:t> in Design view to add a </a:t>
            </a:r>
            <a:r>
              <a:rPr lang="en-US" dirty="0" err="1"/>
              <a:t>subform</a:t>
            </a:r>
            <a:r>
              <a:rPr lang="en-US" dirty="0"/>
              <a:t> to a form</a:t>
            </a:r>
          </a:p>
          <a:p>
            <a:r>
              <a:rPr lang="en-US" dirty="0"/>
              <a:t>In the Controls group on the Design tab, click the </a:t>
            </a:r>
            <a:r>
              <a:rPr lang="en-US" b="1" dirty="0"/>
              <a:t>More </a:t>
            </a:r>
            <a:r>
              <a:rPr lang="en-US" dirty="0"/>
              <a:t>button to open the Controls gallery, make sure the Control Wizards tool is selected, and then click the </a:t>
            </a:r>
            <a:r>
              <a:rPr lang="en-US" b="1" dirty="0" err="1"/>
              <a:t>Subform</a:t>
            </a:r>
            <a:r>
              <a:rPr lang="en-US" b="1" dirty="0"/>
              <a:t>/</a:t>
            </a:r>
            <a:r>
              <a:rPr lang="en-US" b="1" dirty="0" err="1"/>
              <a:t>Subreport</a:t>
            </a:r>
            <a:r>
              <a:rPr lang="en-US" b="1" dirty="0"/>
              <a:t> </a:t>
            </a:r>
            <a:r>
              <a:rPr lang="en-US" dirty="0"/>
              <a:t>tool</a:t>
            </a:r>
          </a:p>
        </p:txBody>
      </p:sp>
      <p:sp>
        <p:nvSpPr>
          <p:cNvPr id="4" name="Footer Placeholder 3"/>
          <p:cNvSpPr>
            <a:spLocks noGrp="1"/>
          </p:cNvSpPr>
          <p:nvPr>
            <p:ph type="ftr" sz="quarter" idx="11"/>
          </p:nvPr>
        </p:nvSpPr>
        <p:spPr/>
        <p:txBody>
          <a:bodyPr/>
          <a:lstStyle/>
          <a:p>
            <a:pPr>
              <a:defRPr/>
            </a:pPr>
            <a:r>
              <a:rPr lang="en-US"/>
              <a:t>MIS342</a:t>
            </a:r>
          </a:p>
        </p:txBody>
      </p:sp>
      <p:sp>
        <p:nvSpPr>
          <p:cNvPr id="5" name="Slide Number Placeholder 4"/>
          <p:cNvSpPr>
            <a:spLocks noGrp="1"/>
          </p:cNvSpPr>
          <p:nvPr>
            <p:ph type="sldNum" sz="quarter" idx="12"/>
          </p:nvPr>
        </p:nvSpPr>
        <p:spPr/>
        <p:txBody>
          <a:bodyPr/>
          <a:lstStyle/>
          <a:p>
            <a:pPr>
              <a:defRPr/>
            </a:pPr>
            <a:fld id="{8FFDBA31-B30C-4F3A-944E-64E734FC6475}" type="slidenum">
              <a:rPr lang="en-US" smtClean="0"/>
              <a:pPr>
                <a:defRPr/>
              </a:pPr>
              <a:t>28</a:t>
            </a:fld>
            <a:endParaRPr 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pPr eaLnBrk="1" hangingPunct="1"/>
            <a:r>
              <a:rPr lang="en-US" dirty="0"/>
              <a:t>Adding a </a:t>
            </a:r>
            <a:r>
              <a:rPr lang="en-US" dirty="0" err="1"/>
              <a:t>Subform</a:t>
            </a:r>
            <a:r>
              <a:rPr lang="en-US" dirty="0"/>
              <a:t> to a Form</a:t>
            </a: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17341" y="2056172"/>
            <a:ext cx="6957317" cy="3890244"/>
          </a:xfrm>
        </p:spPr>
      </p:pic>
      <p:sp>
        <p:nvSpPr>
          <p:cNvPr id="4" name="Footer Placeholder 3"/>
          <p:cNvSpPr>
            <a:spLocks noGrp="1"/>
          </p:cNvSpPr>
          <p:nvPr>
            <p:ph type="ftr" sz="quarter" idx="11"/>
          </p:nvPr>
        </p:nvSpPr>
        <p:spPr/>
        <p:txBody>
          <a:bodyPr/>
          <a:lstStyle/>
          <a:p>
            <a:pPr>
              <a:defRPr/>
            </a:pPr>
            <a:r>
              <a:rPr lang="en-US"/>
              <a:t>MIS342</a:t>
            </a:r>
          </a:p>
        </p:txBody>
      </p:sp>
      <p:sp>
        <p:nvSpPr>
          <p:cNvPr id="5" name="Slide Number Placeholder 4"/>
          <p:cNvSpPr>
            <a:spLocks noGrp="1"/>
          </p:cNvSpPr>
          <p:nvPr>
            <p:ph type="sldNum" sz="quarter" idx="12"/>
          </p:nvPr>
        </p:nvSpPr>
        <p:spPr/>
        <p:txBody>
          <a:bodyPr/>
          <a:lstStyle/>
          <a:p>
            <a:pPr>
              <a:defRPr/>
            </a:pPr>
            <a:fld id="{29224F77-7CDE-4F23-8AEB-9EEEE5ED050B}" type="slidenum">
              <a:rPr lang="en-US" smtClean="0"/>
              <a:pPr>
                <a:defRPr/>
              </a:pPr>
              <a:t>29</a:t>
            </a:fld>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2"/>
          <p:cNvSpPr>
            <a:spLocks noGrp="1"/>
          </p:cNvSpPr>
          <p:nvPr>
            <p:ph type="title"/>
          </p:nvPr>
        </p:nvSpPr>
        <p:spPr/>
        <p:txBody>
          <a:bodyPr/>
          <a:lstStyle/>
          <a:p>
            <a:pPr eaLnBrk="1" hangingPunct="1"/>
            <a:r>
              <a:rPr lang="en-US"/>
              <a:t>Objectives</a:t>
            </a:r>
          </a:p>
        </p:txBody>
      </p:sp>
      <p:sp>
        <p:nvSpPr>
          <p:cNvPr id="5125" name="Rectangle 3"/>
          <p:cNvSpPr>
            <a:spLocks noGrp="1"/>
          </p:cNvSpPr>
          <p:nvPr>
            <p:ph idx="1"/>
          </p:nvPr>
        </p:nvSpPr>
        <p:spPr/>
        <p:txBody>
          <a:bodyPr/>
          <a:lstStyle/>
          <a:p>
            <a:pPr eaLnBrk="1" hangingPunct="1"/>
            <a:r>
              <a:rPr lang="en-US" dirty="0"/>
              <a:t>Add a combo box to a form</a:t>
            </a:r>
          </a:p>
          <a:p>
            <a:pPr eaLnBrk="1" hangingPunct="1"/>
            <a:r>
              <a:rPr lang="en-US" dirty="0"/>
              <a:t>Add form headers and footers to a form</a:t>
            </a:r>
          </a:p>
          <a:p>
            <a:pPr eaLnBrk="1" hangingPunct="1"/>
            <a:r>
              <a:rPr lang="en-US" dirty="0"/>
              <a:t>Add a combo box to a form to find records</a:t>
            </a:r>
          </a:p>
          <a:p>
            <a:pPr eaLnBrk="1" hangingPunct="1"/>
            <a:r>
              <a:rPr lang="en-US" dirty="0"/>
              <a:t>Add a </a:t>
            </a:r>
            <a:r>
              <a:rPr lang="en-US" dirty="0" err="1"/>
              <a:t>subform</a:t>
            </a:r>
            <a:r>
              <a:rPr lang="en-US" dirty="0"/>
              <a:t> to a form</a:t>
            </a:r>
          </a:p>
          <a:p>
            <a:pPr eaLnBrk="1" hangingPunct="1"/>
            <a:r>
              <a:rPr lang="en-US" dirty="0"/>
              <a:t>Add calculated controls to a form and a </a:t>
            </a:r>
            <a:r>
              <a:rPr lang="en-US" dirty="0" err="1"/>
              <a:t>subform</a:t>
            </a:r>
            <a:endParaRPr lang="en-US" dirty="0"/>
          </a:p>
          <a:p>
            <a:pPr eaLnBrk="1" hangingPunct="1"/>
            <a:r>
              <a:rPr lang="en-US" dirty="0"/>
              <a:t>Change the tab order in a form</a:t>
            </a:r>
          </a:p>
          <a:p>
            <a:pPr eaLnBrk="1" hangingPunct="1"/>
            <a:r>
              <a:rPr lang="en-US" dirty="0"/>
              <a:t>Improve the appearance of a form</a:t>
            </a:r>
          </a:p>
        </p:txBody>
      </p:sp>
      <p:sp>
        <p:nvSpPr>
          <p:cNvPr id="4" name="Footer Placeholder 3"/>
          <p:cNvSpPr>
            <a:spLocks noGrp="1"/>
          </p:cNvSpPr>
          <p:nvPr>
            <p:ph type="ftr" sz="quarter" idx="11"/>
          </p:nvPr>
        </p:nvSpPr>
        <p:spPr/>
        <p:txBody>
          <a:bodyPr/>
          <a:lstStyle/>
          <a:p>
            <a:pPr>
              <a:defRPr/>
            </a:pPr>
            <a:r>
              <a:rPr lang="en-US"/>
              <a:t>MIS342</a:t>
            </a:r>
          </a:p>
        </p:txBody>
      </p:sp>
      <p:sp>
        <p:nvSpPr>
          <p:cNvPr id="5" name="Slide Number Placeholder 4"/>
          <p:cNvSpPr>
            <a:spLocks noGrp="1"/>
          </p:cNvSpPr>
          <p:nvPr>
            <p:ph type="sldNum" sz="quarter" idx="12"/>
          </p:nvPr>
        </p:nvSpPr>
        <p:spPr/>
        <p:txBody>
          <a:bodyPr/>
          <a:lstStyle/>
          <a:p>
            <a:pPr>
              <a:defRPr/>
            </a:pPr>
            <a:fld id="{8A542353-6D95-431D-B482-0762D23BE369}" type="slidenum">
              <a:rPr lang="en-US"/>
              <a:pPr>
                <a:defRPr/>
              </a:pPr>
              <a:t>3</a:t>
            </a:fld>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Adding a </a:t>
            </a:r>
            <a:r>
              <a:rPr lang="en-US" dirty="0" err="1"/>
              <a:t>Subform</a:t>
            </a:r>
            <a:r>
              <a:rPr lang="en-US" dirty="0"/>
              <a:t> to a Form</a:t>
            </a:r>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17341" y="2388489"/>
            <a:ext cx="6957317" cy="3225610"/>
          </a:xfrm>
        </p:spPr>
      </p:pic>
      <p:sp>
        <p:nvSpPr>
          <p:cNvPr id="4" name="Footer Placeholder 3"/>
          <p:cNvSpPr>
            <a:spLocks noGrp="1"/>
          </p:cNvSpPr>
          <p:nvPr>
            <p:ph type="ftr" sz="quarter" idx="11"/>
          </p:nvPr>
        </p:nvSpPr>
        <p:spPr/>
        <p:txBody>
          <a:bodyPr/>
          <a:lstStyle/>
          <a:p>
            <a:pPr>
              <a:defRPr/>
            </a:pPr>
            <a:r>
              <a:rPr lang="en-US"/>
              <a:t>MIS342</a:t>
            </a:r>
          </a:p>
        </p:txBody>
      </p:sp>
      <p:sp>
        <p:nvSpPr>
          <p:cNvPr id="5" name="Slide Number Placeholder 4"/>
          <p:cNvSpPr>
            <a:spLocks noGrp="1"/>
          </p:cNvSpPr>
          <p:nvPr>
            <p:ph type="sldNum" sz="quarter" idx="12"/>
          </p:nvPr>
        </p:nvSpPr>
        <p:spPr/>
        <p:txBody>
          <a:bodyPr/>
          <a:lstStyle/>
          <a:p>
            <a:pPr>
              <a:defRPr/>
            </a:pPr>
            <a:fld id="{5FF68A6C-5F67-4E49-8CA4-64B35C90F237}" type="slidenum">
              <a:rPr lang="en-US" smtClean="0"/>
              <a:pPr>
                <a:defRPr/>
              </a:pPr>
              <a:t>30</a:t>
            </a:fld>
            <a:endParaRPr lang="en-US"/>
          </a:p>
        </p:txBody>
      </p:sp>
    </p:spTree>
    <p:extLst>
      <p:ext uri="{BB962C8B-B14F-4D97-AF65-F5344CB8AC3E}">
        <p14:creationId xmlns:p14="http://schemas.microsoft.com/office/powerpoint/2010/main" val="20952073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pPr eaLnBrk="1" hangingPunct="1"/>
            <a:r>
              <a:rPr lang="en-US"/>
              <a:t>Displaying a Subform’s Calculated Controls in the Main Form</a:t>
            </a:r>
          </a:p>
        </p:txBody>
      </p:sp>
      <p:sp>
        <p:nvSpPr>
          <p:cNvPr id="28675" name="Content Placeholder 2"/>
          <p:cNvSpPr>
            <a:spLocks noGrp="1"/>
          </p:cNvSpPr>
          <p:nvPr>
            <p:ph idx="1"/>
          </p:nvPr>
        </p:nvSpPr>
        <p:spPr/>
        <p:txBody>
          <a:bodyPr/>
          <a:lstStyle/>
          <a:p>
            <a:pPr eaLnBrk="1" hangingPunct="1"/>
            <a:r>
              <a:rPr lang="en-US" dirty="0"/>
              <a:t>The </a:t>
            </a:r>
            <a:r>
              <a:rPr lang="en-US" b="1" dirty="0"/>
              <a:t>Count function</a:t>
            </a:r>
            <a:r>
              <a:rPr lang="en-US" dirty="0"/>
              <a:t> determines the number of occurrences of an expression, and its general format as a control in a form or report is =Count(</a:t>
            </a:r>
            <a:r>
              <a:rPr lang="en-US" i="1" dirty="0"/>
              <a:t>expression)</a:t>
            </a:r>
          </a:p>
          <a:p>
            <a:pPr eaLnBrk="1" hangingPunct="1"/>
            <a:r>
              <a:rPr lang="en-US" dirty="0"/>
              <a:t>The </a:t>
            </a:r>
            <a:r>
              <a:rPr lang="en-US" b="1" dirty="0"/>
              <a:t>Sum function</a:t>
            </a:r>
            <a:r>
              <a:rPr lang="en-US" dirty="0"/>
              <a:t> calculates the total of an expression, and its general format as a control in a form or report is =Sum(</a:t>
            </a:r>
            <a:r>
              <a:rPr lang="en-US" i="1" dirty="0"/>
              <a:t>expression)</a:t>
            </a:r>
            <a:endParaRPr lang="en-US" dirty="0"/>
          </a:p>
        </p:txBody>
      </p:sp>
      <p:sp>
        <p:nvSpPr>
          <p:cNvPr id="4" name="Footer Placeholder 3"/>
          <p:cNvSpPr>
            <a:spLocks noGrp="1"/>
          </p:cNvSpPr>
          <p:nvPr>
            <p:ph type="ftr" sz="quarter" idx="11"/>
          </p:nvPr>
        </p:nvSpPr>
        <p:spPr/>
        <p:txBody>
          <a:bodyPr/>
          <a:lstStyle/>
          <a:p>
            <a:pPr>
              <a:defRPr/>
            </a:pPr>
            <a:r>
              <a:rPr lang="en-US"/>
              <a:t>MIS342</a:t>
            </a:r>
          </a:p>
        </p:txBody>
      </p:sp>
      <p:sp>
        <p:nvSpPr>
          <p:cNvPr id="5" name="Slide Number Placeholder 4"/>
          <p:cNvSpPr>
            <a:spLocks noGrp="1"/>
          </p:cNvSpPr>
          <p:nvPr>
            <p:ph type="sldNum" sz="quarter" idx="12"/>
          </p:nvPr>
        </p:nvSpPr>
        <p:spPr/>
        <p:txBody>
          <a:bodyPr/>
          <a:lstStyle/>
          <a:p>
            <a:pPr>
              <a:defRPr/>
            </a:pPr>
            <a:fld id="{409B5E29-F362-4075-971F-DD2ED4E3D142}" type="slidenum">
              <a:rPr lang="en-US" smtClean="0"/>
              <a:pPr>
                <a:defRPr/>
              </a:pPr>
              <a:t>31</a:t>
            </a:fld>
            <a:endParaRPr 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pPr eaLnBrk="1" hangingPunct="1"/>
            <a:r>
              <a:rPr lang="en-US" dirty="0"/>
              <a:t>Displaying a </a:t>
            </a:r>
            <a:r>
              <a:rPr lang="en-US" dirty="0" err="1"/>
              <a:t>Subform’s</a:t>
            </a:r>
            <a:r>
              <a:rPr lang="en-US" dirty="0"/>
              <a:t> Calculated Controls in the Main Form</a:t>
            </a: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20390" y="2986050"/>
            <a:ext cx="6951220" cy="2030488"/>
          </a:xfrm>
        </p:spPr>
      </p:pic>
      <p:sp>
        <p:nvSpPr>
          <p:cNvPr id="4" name="Footer Placeholder 3"/>
          <p:cNvSpPr>
            <a:spLocks noGrp="1"/>
          </p:cNvSpPr>
          <p:nvPr>
            <p:ph type="ftr" sz="quarter" idx="11"/>
          </p:nvPr>
        </p:nvSpPr>
        <p:spPr/>
        <p:txBody>
          <a:bodyPr/>
          <a:lstStyle/>
          <a:p>
            <a:pPr>
              <a:defRPr/>
            </a:pPr>
            <a:r>
              <a:rPr lang="en-US"/>
              <a:t>MIS342</a:t>
            </a:r>
          </a:p>
        </p:txBody>
      </p:sp>
      <p:sp>
        <p:nvSpPr>
          <p:cNvPr id="5" name="Slide Number Placeholder 4"/>
          <p:cNvSpPr>
            <a:spLocks noGrp="1"/>
          </p:cNvSpPr>
          <p:nvPr>
            <p:ph type="sldNum" sz="quarter" idx="12"/>
          </p:nvPr>
        </p:nvSpPr>
        <p:spPr/>
        <p:txBody>
          <a:bodyPr/>
          <a:lstStyle/>
          <a:p>
            <a:pPr>
              <a:defRPr/>
            </a:pPr>
            <a:fld id="{BD962D00-9685-4956-A84F-D464E15D4BB7}" type="slidenum">
              <a:rPr lang="en-US" smtClean="0"/>
              <a:pPr>
                <a:defRPr/>
              </a:pPr>
              <a:t>32</a:t>
            </a:fld>
            <a:endParaRPr 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pPr eaLnBrk="1" hangingPunct="1"/>
            <a:r>
              <a:rPr lang="en-US"/>
              <a:t>Changing the Tab Order in a Form</a:t>
            </a:r>
          </a:p>
        </p:txBody>
      </p:sp>
      <p:sp>
        <p:nvSpPr>
          <p:cNvPr id="30723" name="Content Placeholder 2"/>
          <p:cNvSpPr>
            <a:spLocks noGrp="1"/>
          </p:cNvSpPr>
          <p:nvPr>
            <p:ph idx="1"/>
          </p:nvPr>
        </p:nvSpPr>
        <p:spPr/>
        <p:txBody>
          <a:bodyPr/>
          <a:lstStyle/>
          <a:p>
            <a:pPr eaLnBrk="1" hangingPunct="1"/>
            <a:r>
              <a:rPr lang="en-US" b="1" dirty="0"/>
              <a:t>Focus </a:t>
            </a:r>
            <a:r>
              <a:rPr lang="en-US" dirty="0"/>
              <a:t>refers to the control that is currently active and awaiting user action; focus also refers to the object and record that is currently active</a:t>
            </a:r>
          </a:p>
          <a:p>
            <a:r>
              <a:rPr lang="en-US" dirty="0"/>
              <a:t>When the Tab key is pressed, the order in which control focus changes on a form is called the </a:t>
            </a:r>
            <a:r>
              <a:rPr lang="en-US" b="1" dirty="0"/>
              <a:t>tab order</a:t>
            </a:r>
          </a:p>
          <a:p>
            <a:pPr eaLnBrk="1" hangingPunct="1"/>
            <a:r>
              <a:rPr lang="en-US" dirty="0"/>
              <a:t>Switch to Design view, click the </a:t>
            </a:r>
            <a:r>
              <a:rPr lang="en-US" b="1" dirty="0"/>
              <a:t>Arrange</a:t>
            </a:r>
            <a:r>
              <a:rPr lang="en-US" dirty="0"/>
              <a:t> tab on the Ribbon, and then in the Tools group on the Design tab, click the </a:t>
            </a:r>
            <a:r>
              <a:rPr lang="en-US" b="1" dirty="0"/>
              <a:t>Tab Order</a:t>
            </a:r>
            <a:r>
              <a:rPr lang="en-US" dirty="0"/>
              <a:t> button</a:t>
            </a:r>
          </a:p>
        </p:txBody>
      </p:sp>
      <p:sp>
        <p:nvSpPr>
          <p:cNvPr id="4" name="Footer Placeholder 3"/>
          <p:cNvSpPr>
            <a:spLocks noGrp="1"/>
          </p:cNvSpPr>
          <p:nvPr>
            <p:ph type="ftr" sz="quarter" idx="11"/>
          </p:nvPr>
        </p:nvSpPr>
        <p:spPr/>
        <p:txBody>
          <a:bodyPr/>
          <a:lstStyle/>
          <a:p>
            <a:pPr>
              <a:defRPr/>
            </a:pPr>
            <a:r>
              <a:rPr lang="en-US"/>
              <a:t>MIS342</a:t>
            </a:r>
          </a:p>
        </p:txBody>
      </p:sp>
      <p:sp>
        <p:nvSpPr>
          <p:cNvPr id="5" name="Slide Number Placeholder 4"/>
          <p:cNvSpPr>
            <a:spLocks noGrp="1"/>
          </p:cNvSpPr>
          <p:nvPr>
            <p:ph type="sldNum" sz="quarter" idx="12"/>
          </p:nvPr>
        </p:nvSpPr>
        <p:spPr/>
        <p:txBody>
          <a:bodyPr/>
          <a:lstStyle/>
          <a:p>
            <a:pPr>
              <a:defRPr/>
            </a:pPr>
            <a:fld id="{BE91FA24-5416-4B54-8328-7B3639C367F1}" type="slidenum">
              <a:rPr lang="en-US" smtClean="0"/>
              <a:pPr>
                <a:defRPr/>
              </a:pPr>
              <a:t>33</a:t>
            </a:fld>
            <a:endParaRPr 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pPr eaLnBrk="1" hangingPunct="1"/>
            <a:r>
              <a:rPr lang="en-US"/>
              <a:t>Changing the Tab Order in a Form</a:t>
            </a: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17341" y="2470806"/>
            <a:ext cx="6957317" cy="3060976"/>
          </a:xfrm>
        </p:spPr>
      </p:pic>
      <p:sp>
        <p:nvSpPr>
          <p:cNvPr id="4" name="Footer Placeholder 3"/>
          <p:cNvSpPr>
            <a:spLocks noGrp="1"/>
          </p:cNvSpPr>
          <p:nvPr>
            <p:ph type="ftr" sz="quarter" idx="11"/>
          </p:nvPr>
        </p:nvSpPr>
        <p:spPr/>
        <p:txBody>
          <a:bodyPr/>
          <a:lstStyle/>
          <a:p>
            <a:pPr>
              <a:defRPr/>
            </a:pPr>
            <a:r>
              <a:rPr lang="en-US"/>
              <a:t>MIS342</a:t>
            </a:r>
          </a:p>
        </p:txBody>
      </p:sp>
      <p:sp>
        <p:nvSpPr>
          <p:cNvPr id="5" name="Slide Number Placeholder 4"/>
          <p:cNvSpPr>
            <a:spLocks noGrp="1"/>
          </p:cNvSpPr>
          <p:nvPr>
            <p:ph type="sldNum" sz="quarter" idx="12"/>
          </p:nvPr>
        </p:nvSpPr>
        <p:spPr/>
        <p:txBody>
          <a:bodyPr/>
          <a:lstStyle/>
          <a:p>
            <a:pPr>
              <a:defRPr/>
            </a:pPr>
            <a:fld id="{CE71159B-9D2A-416B-B4CA-271607AAA10D}" type="slidenum">
              <a:rPr lang="en-US" smtClean="0"/>
              <a:pPr>
                <a:defRPr/>
              </a:pPr>
              <a:t>34</a:t>
            </a:fld>
            <a:endParaRPr 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pPr eaLnBrk="1" hangingPunct="1"/>
            <a:r>
              <a:rPr lang="en-US"/>
              <a:t>Adding a Line to a Form or Report</a:t>
            </a:r>
          </a:p>
        </p:txBody>
      </p:sp>
      <p:sp>
        <p:nvSpPr>
          <p:cNvPr id="32771" name="Content Placeholder 2"/>
          <p:cNvSpPr>
            <a:spLocks noGrp="1"/>
          </p:cNvSpPr>
          <p:nvPr>
            <p:ph idx="1"/>
          </p:nvPr>
        </p:nvSpPr>
        <p:spPr/>
        <p:txBody>
          <a:bodyPr>
            <a:normAutofit/>
          </a:bodyPr>
          <a:lstStyle/>
          <a:p>
            <a:r>
              <a:rPr lang="en-US" sz="2400" dirty="0"/>
              <a:t>Display the form or report in Design view</a:t>
            </a:r>
          </a:p>
          <a:p>
            <a:r>
              <a:rPr lang="en-US" sz="2400" dirty="0"/>
              <a:t>In the Controls group on the Design tab, click the More button, and then click the Line tool</a:t>
            </a:r>
          </a:p>
          <a:p>
            <a:r>
              <a:rPr lang="en-US" sz="2400" dirty="0"/>
              <a:t>Position the pointer where the line will begin</a:t>
            </a:r>
          </a:p>
          <a:p>
            <a:r>
              <a:rPr lang="en-US" sz="2400" dirty="0"/>
              <a:t>Drag the pointer to the position for the end of the line, and then release the mouse button. To ensure a straight horizontal or vertical line, hold down the Shift key before and during the drag operation</a:t>
            </a:r>
          </a:p>
          <a:p>
            <a:r>
              <a:rPr lang="en-US" sz="2400" dirty="0"/>
              <a:t>To make small adjustments to the line length, select the line, hold down the Shift key, and then press an arrow key. To make small adjustments in the placement of a line, select the line, hold down the Ctrl key, and then press an arrow key</a:t>
            </a:r>
          </a:p>
        </p:txBody>
      </p:sp>
      <p:sp>
        <p:nvSpPr>
          <p:cNvPr id="4" name="Footer Placeholder 3"/>
          <p:cNvSpPr>
            <a:spLocks noGrp="1"/>
          </p:cNvSpPr>
          <p:nvPr>
            <p:ph type="ftr" sz="quarter" idx="11"/>
          </p:nvPr>
        </p:nvSpPr>
        <p:spPr/>
        <p:txBody>
          <a:bodyPr/>
          <a:lstStyle/>
          <a:p>
            <a:pPr>
              <a:defRPr/>
            </a:pPr>
            <a:r>
              <a:rPr lang="en-US"/>
              <a:t>MIS342</a:t>
            </a:r>
          </a:p>
        </p:txBody>
      </p:sp>
      <p:sp>
        <p:nvSpPr>
          <p:cNvPr id="5" name="Slide Number Placeholder 4"/>
          <p:cNvSpPr>
            <a:spLocks noGrp="1"/>
          </p:cNvSpPr>
          <p:nvPr>
            <p:ph type="sldNum" sz="quarter" idx="12"/>
          </p:nvPr>
        </p:nvSpPr>
        <p:spPr/>
        <p:txBody>
          <a:bodyPr/>
          <a:lstStyle/>
          <a:p>
            <a:pPr>
              <a:defRPr/>
            </a:pPr>
            <a:fld id="{D9753411-D052-408C-9B3A-77C42F7FD1CF}" type="slidenum">
              <a:rPr lang="en-US" smtClean="0"/>
              <a:pPr>
                <a:defRPr/>
              </a:pPr>
              <a:t>35</a:t>
            </a:fld>
            <a:endParaRPr lang="en-U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pPr eaLnBrk="1" hangingPunct="1"/>
            <a:r>
              <a:rPr lang="en-US"/>
              <a:t>Adding a Rectangle </a:t>
            </a:r>
            <a:br>
              <a:rPr lang="en-US"/>
            </a:br>
            <a:r>
              <a:rPr lang="en-US"/>
              <a:t>to a Form or Report</a:t>
            </a:r>
          </a:p>
        </p:txBody>
      </p:sp>
      <p:sp>
        <p:nvSpPr>
          <p:cNvPr id="33795" name="Content Placeholder 2"/>
          <p:cNvSpPr>
            <a:spLocks noGrp="1"/>
          </p:cNvSpPr>
          <p:nvPr>
            <p:ph idx="1"/>
          </p:nvPr>
        </p:nvSpPr>
        <p:spPr/>
        <p:txBody>
          <a:bodyPr/>
          <a:lstStyle/>
          <a:p>
            <a:r>
              <a:rPr lang="en-US" dirty="0"/>
              <a:t>Display the form or report in Design view</a:t>
            </a:r>
          </a:p>
          <a:p>
            <a:r>
              <a:rPr lang="en-US" dirty="0"/>
              <a:t>In the Controls group on the Design tab, click the More button, and then click the Rectangle tool</a:t>
            </a:r>
          </a:p>
          <a:p>
            <a:r>
              <a:rPr lang="en-US" dirty="0"/>
              <a:t>Click in the form or report to create a default-sized rectangle, or drag a rectangle to the position and size desired</a:t>
            </a:r>
          </a:p>
        </p:txBody>
      </p:sp>
      <p:sp>
        <p:nvSpPr>
          <p:cNvPr id="4" name="Footer Placeholder 3"/>
          <p:cNvSpPr>
            <a:spLocks noGrp="1"/>
          </p:cNvSpPr>
          <p:nvPr>
            <p:ph type="ftr" sz="quarter" idx="11"/>
          </p:nvPr>
        </p:nvSpPr>
        <p:spPr/>
        <p:txBody>
          <a:bodyPr/>
          <a:lstStyle/>
          <a:p>
            <a:pPr>
              <a:defRPr/>
            </a:pPr>
            <a:r>
              <a:rPr lang="en-US"/>
              <a:t>MIS342</a:t>
            </a:r>
          </a:p>
        </p:txBody>
      </p:sp>
      <p:sp>
        <p:nvSpPr>
          <p:cNvPr id="5" name="Slide Number Placeholder 4"/>
          <p:cNvSpPr>
            <a:spLocks noGrp="1"/>
          </p:cNvSpPr>
          <p:nvPr>
            <p:ph type="sldNum" sz="quarter" idx="12"/>
          </p:nvPr>
        </p:nvSpPr>
        <p:spPr/>
        <p:txBody>
          <a:bodyPr/>
          <a:lstStyle/>
          <a:p>
            <a:pPr>
              <a:defRPr/>
            </a:pPr>
            <a:fld id="{ADB2CA3F-2CBE-4FB2-A598-893C6B9498D4}" type="slidenum">
              <a:rPr lang="en-US" smtClean="0"/>
              <a:pPr>
                <a:defRPr/>
              </a:pPr>
              <a:t>36</a:t>
            </a:fld>
            <a:endParaRPr 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pPr eaLnBrk="1" hangingPunct="1"/>
            <a:r>
              <a:rPr lang="en-US" dirty="0"/>
              <a:t>Adding a Rectangle </a:t>
            </a:r>
            <a:br>
              <a:rPr lang="en-US" dirty="0"/>
            </a:br>
            <a:r>
              <a:rPr lang="en-US" dirty="0"/>
              <a:t>to a Form or Report</a:t>
            </a: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17341" y="2821416"/>
            <a:ext cx="6957317" cy="2359756"/>
          </a:xfrm>
        </p:spPr>
      </p:pic>
      <p:sp>
        <p:nvSpPr>
          <p:cNvPr id="4" name="Footer Placeholder 3"/>
          <p:cNvSpPr>
            <a:spLocks noGrp="1"/>
          </p:cNvSpPr>
          <p:nvPr>
            <p:ph type="ftr" sz="quarter" idx="11"/>
          </p:nvPr>
        </p:nvSpPr>
        <p:spPr/>
        <p:txBody>
          <a:bodyPr/>
          <a:lstStyle/>
          <a:p>
            <a:pPr>
              <a:defRPr/>
            </a:pPr>
            <a:r>
              <a:rPr lang="en-US"/>
              <a:t>MIS342</a:t>
            </a:r>
          </a:p>
        </p:txBody>
      </p:sp>
      <p:sp>
        <p:nvSpPr>
          <p:cNvPr id="5" name="Slide Number Placeholder 4"/>
          <p:cNvSpPr>
            <a:spLocks noGrp="1"/>
          </p:cNvSpPr>
          <p:nvPr>
            <p:ph type="sldNum" sz="quarter" idx="12"/>
          </p:nvPr>
        </p:nvSpPr>
        <p:spPr/>
        <p:txBody>
          <a:bodyPr/>
          <a:lstStyle/>
          <a:p>
            <a:pPr>
              <a:defRPr/>
            </a:pPr>
            <a:fld id="{10CB43D2-F04F-4F53-8A32-C8EDAE9E12D5}" type="slidenum">
              <a:rPr lang="en-US" smtClean="0"/>
              <a:pPr>
                <a:defRPr/>
              </a:pPr>
              <a:t>37</a:t>
            </a:fld>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Anchoring Controls</a:t>
            </a:r>
          </a:p>
        </p:txBody>
      </p:sp>
      <p:pic>
        <p:nvPicPr>
          <p:cNvPr id="9" name="Content Placeholder 8"/>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1159146" y="1825625"/>
            <a:ext cx="4539707" cy="4351338"/>
          </a:xfrm>
        </p:spPr>
      </p:pic>
      <p:pic>
        <p:nvPicPr>
          <p:cNvPr id="10" name="Content Placeholder 9"/>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6153150" y="2138821"/>
            <a:ext cx="3886200" cy="3724946"/>
          </a:xfrm>
        </p:spPr>
      </p:pic>
      <p:sp>
        <p:nvSpPr>
          <p:cNvPr id="4" name="Footer Placeholder 3"/>
          <p:cNvSpPr>
            <a:spLocks noGrp="1"/>
          </p:cNvSpPr>
          <p:nvPr>
            <p:ph type="ftr" sz="quarter" idx="11"/>
          </p:nvPr>
        </p:nvSpPr>
        <p:spPr/>
        <p:txBody>
          <a:bodyPr/>
          <a:lstStyle/>
          <a:p>
            <a:pPr>
              <a:defRPr/>
            </a:pPr>
            <a:r>
              <a:rPr lang="en-US"/>
              <a:t>MIS342</a:t>
            </a:r>
          </a:p>
        </p:txBody>
      </p:sp>
      <p:sp>
        <p:nvSpPr>
          <p:cNvPr id="5" name="Slide Number Placeholder 4"/>
          <p:cNvSpPr>
            <a:spLocks noGrp="1"/>
          </p:cNvSpPr>
          <p:nvPr>
            <p:ph type="sldNum" sz="quarter" idx="12"/>
          </p:nvPr>
        </p:nvSpPr>
        <p:spPr/>
        <p:txBody>
          <a:bodyPr/>
          <a:lstStyle/>
          <a:p>
            <a:pPr>
              <a:defRPr/>
            </a:pPr>
            <a:fld id="{5FF68A6C-5F67-4E49-8CA4-64B35C90F237}" type="slidenum">
              <a:rPr lang="en-US" smtClean="0"/>
              <a:pPr>
                <a:defRPr/>
              </a:pPr>
              <a:t>4</a:t>
            </a:fld>
            <a:endParaRPr lang="en-US"/>
          </a:p>
        </p:txBody>
      </p:sp>
    </p:spTree>
    <p:extLst>
      <p:ext uri="{BB962C8B-B14F-4D97-AF65-F5344CB8AC3E}">
        <p14:creationId xmlns:p14="http://schemas.microsoft.com/office/powerpoint/2010/main" val="2269815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eaLnBrk="1" hangingPunct="1"/>
            <a:r>
              <a:rPr lang="en-US"/>
              <a:t>Designing Forms</a:t>
            </a:r>
          </a:p>
        </p:txBody>
      </p:sp>
      <p:sp>
        <p:nvSpPr>
          <p:cNvPr id="6147" name="Content Placeholder 2"/>
          <p:cNvSpPr>
            <a:spLocks noGrp="1"/>
          </p:cNvSpPr>
          <p:nvPr>
            <p:ph idx="1"/>
          </p:nvPr>
        </p:nvSpPr>
        <p:spPr/>
        <p:txBody>
          <a:bodyPr/>
          <a:lstStyle/>
          <a:p>
            <a:pPr eaLnBrk="1" hangingPunct="1"/>
            <a:r>
              <a:rPr lang="en-US" dirty="0"/>
              <a:t>To create a </a:t>
            </a:r>
            <a:r>
              <a:rPr lang="en-US" b="1" dirty="0"/>
              <a:t>custom form</a:t>
            </a:r>
            <a:r>
              <a:rPr lang="en-US" dirty="0"/>
              <a:t>, either modify an existing form in Layout view or in Design view, or design and create a form from scratch in Layout view or in Design view</a:t>
            </a:r>
          </a:p>
          <a:p>
            <a:pPr eaLnBrk="1" hangingPunct="1"/>
            <a:r>
              <a:rPr lang="en-US" dirty="0"/>
              <a:t>A </a:t>
            </a:r>
            <a:r>
              <a:rPr lang="en-US" b="1" dirty="0"/>
              <a:t>combo box </a:t>
            </a:r>
            <a:r>
              <a:rPr lang="en-US" dirty="0"/>
              <a:t>is a control that provides the features of a text box and a list box; allows either choosing a value from the list or typing an entry</a:t>
            </a:r>
          </a:p>
        </p:txBody>
      </p:sp>
      <p:sp>
        <p:nvSpPr>
          <p:cNvPr id="4" name="Footer Placeholder 3"/>
          <p:cNvSpPr>
            <a:spLocks noGrp="1"/>
          </p:cNvSpPr>
          <p:nvPr>
            <p:ph type="ftr" sz="quarter" idx="11"/>
          </p:nvPr>
        </p:nvSpPr>
        <p:spPr/>
        <p:txBody>
          <a:bodyPr/>
          <a:lstStyle/>
          <a:p>
            <a:pPr>
              <a:defRPr/>
            </a:pPr>
            <a:r>
              <a:rPr lang="en-US"/>
              <a:t>MIS342</a:t>
            </a:r>
          </a:p>
        </p:txBody>
      </p:sp>
      <p:sp>
        <p:nvSpPr>
          <p:cNvPr id="5" name="Slide Number Placeholder 4"/>
          <p:cNvSpPr>
            <a:spLocks noGrp="1"/>
          </p:cNvSpPr>
          <p:nvPr>
            <p:ph type="sldNum" sz="quarter" idx="12"/>
          </p:nvPr>
        </p:nvSpPr>
        <p:spPr/>
        <p:txBody>
          <a:bodyPr/>
          <a:lstStyle/>
          <a:p>
            <a:pPr>
              <a:defRPr/>
            </a:pPr>
            <a:fld id="{68971C3E-7E02-4CB8-B1E1-9F4777292AF5}" type="slidenum">
              <a:rPr lang="en-US" smtClean="0"/>
              <a:pPr>
                <a:defRPr/>
              </a:pPr>
              <a:t>5</a:t>
            </a:fld>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eaLnBrk="1" hangingPunct="1"/>
            <a:r>
              <a:rPr lang="en-US"/>
              <a:t>Designing Forms</a:t>
            </a: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17341" y="2056172"/>
            <a:ext cx="6957317" cy="3890244"/>
          </a:xfrm>
        </p:spPr>
      </p:pic>
      <p:sp>
        <p:nvSpPr>
          <p:cNvPr id="4" name="Footer Placeholder 3"/>
          <p:cNvSpPr>
            <a:spLocks noGrp="1"/>
          </p:cNvSpPr>
          <p:nvPr>
            <p:ph type="ftr" sz="quarter" idx="11"/>
          </p:nvPr>
        </p:nvSpPr>
        <p:spPr/>
        <p:txBody>
          <a:bodyPr/>
          <a:lstStyle/>
          <a:p>
            <a:pPr>
              <a:defRPr/>
            </a:pPr>
            <a:r>
              <a:rPr lang="en-US"/>
              <a:t>MIS342</a:t>
            </a:r>
          </a:p>
        </p:txBody>
      </p:sp>
      <p:sp>
        <p:nvSpPr>
          <p:cNvPr id="5" name="Slide Number Placeholder 4"/>
          <p:cNvSpPr>
            <a:spLocks noGrp="1"/>
          </p:cNvSpPr>
          <p:nvPr>
            <p:ph type="sldNum" sz="quarter" idx="12"/>
          </p:nvPr>
        </p:nvSpPr>
        <p:spPr/>
        <p:txBody>
          <a:bodyPr/>
          <a:lstStyle/>
          <a:p>
            <a:pPr>
              <a:defRPr/>
            </a:pPr>
            <a:fld id="{FEBF7663-4FF4-4E9A-8ECC-DEF830D09FEE}" type="slidenum">
              <a:rPr lang="en-US" smtClean="0"/>
              <a:pPr>
                <a:defRPr/>
              </a:pPr>
              <a:t>6</a:t>
            </a:fld>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eaLnBrk="1" hangingPunct="1"/>
            <a:r>
              <a:rPr lang="en-US"/>
              <a:t>Using the Documenter</a:t>
            </a:r>
          </a:p>
        </p:txBody>
      </p:sp>
      <p:sp>
        <p:nvSpPr>
          <p:cNvPr id="8195" name="Content Placeholder 2"/>
          <p:cNvSpPr>
            <a:spLocks noGrp="1"/>
          </p:cNvSpPr>
          <p:nvPr>
            <p:ph idx="1"/>
          </p:nvPr>
        </p:nvSpPr>
        <p:spPr/>
        <p:txBody>
          <a:bodyPr/>
          <a:lstStyle/>
          <a:p>
            <a:r>
              <a:rPr lang="en-US" sz="2800" dirty="0"/>
              <a:t>Start Access and open the database you want to document</a:t>
            </a:r>
          </a:p>
          <a:p>
            <a:r>
              <a:rPr lang="en-US" sz="2800" dirty="0"/>
              <a:t>In the Analyze group on the Database Tools tab, click the Database Documenter button</a:t>
            </a:r>
          </a:p>
          <a:p>
            <a:r>
              <a:rPr lang="en-US" sz="2800" dirty="0"/>
              <a:t>Select the object(s) you want to document</a:t>
            </a:r>
          </a:p>
          <a:p>
            <a:r>
              <a:rPr lang="en-US" sz="2800" dirty="0"/>
              <a:t>If necessary, click the Options button to select specific documentation options for the selected object(s), and then click the OK button</a:t>
            </a:r>
          </a:p>
          <a:p>
            <a:r>
              <a:rPr lang="en-US" sz="2800" dirty="0"/>
              <a:t>Click the OK button, print the documentation, and then close the Object Definition window</a:t>
            </a:r>
          </a:p>
        </p:txBody>
      </p:sp>
      <p:sp>
        <p:nvSpPr>
          <p:cNvPr id="4" name="Footer Placeholder 3"/>
          <p:cNvSpPr>
            <a:spLocks noGrp="1"/>
          </p:cNvSpPr>
          <p:nvPr>
            <p:ph type="ftr" sz="quarter" idx="11"/>
          </p:nvPr>
        </p:nvSpPr>
        <p:spPr/>
        <p:txBody>
          <a:bodyPr/>
          <a:lstStyle/>
          <a:p>
            <a:pPr>
              <a:defRPr/>
            </a:pPr>
            <a:r>
              <a:rPr lang="en-US"/>
              <a:t>MIS342</a:t>
            </a:r>
          </a:p>
        </p:txBody>
      </p:sp>
      <p:sp>
        <p:nvSpPr>
          <p:cNvPr id="5" name="Slide Number Placeholder 4"/>
          <p:cNvSpPr>
            <a:spLocks noGrp="1"/>
          </p:cNvSpPr>
          <p:nvPr>
            <p:ph type="sldNum" sz="quarter" idx="12"/>
          </p:nvPr>
        </p:nvSpPr>
        <p:spPr/>
        <p:txBody>
          <a:bodyPr/>
          <a:lstStyle/>
          <a:p>
            <a:pPr>
              <a:defRPr/>
            </a:pPr>
            <a:fld id="{9838D215-659F-444E-8D51-8C481EB7D4DE}" type="slidenum">
              <a:rPr lang="en-US" smtClean="0"/>
              <a:pPr>
                <a:defRPr/>
              </a:pPr>
              <a:t>7</a:t>
            </a:fld>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pPr eaLnBrk="1" hangingPunct="1"/>
            <a:r>
              <a:rPr lang="en-US"/>
              <a:t>Using the Documenter</a:t>
            </a: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17341" y="2056172"/>
            <a:ext cx="6957317" cy="3890244"/>
          </a:xfrm>
        </p:spPr>
      </p:pic>
      <p:sp>
        <p:nvSpPr>
          <p:cNvPr id="4" name="Footer Placeholder 3"/>
          <p:cNvSpPr>
            <a:spLocks noGrp="1"/>
          </p:cNvSpPr>
          <p:nvPr>
            <p:ph type="ftr" sz="quarter" idx="11"/>
          </p:nvPr>
        </p:nvSpPr>
        <p:spPr/>
        <p:txBody>
          <a:bodyPr/>
          <a:lstStyle/>
          <a:p>
            <a:pPr>
              <a:defRPr/>
            </a:pPr>
            <a:r>
              <a:rPr lang="en-US"/>
              <a:t>MIS342</a:t>
            </a:r>
          </a:p>
        </p:txBody>
      </p:sp>
      <p:sp>
        <p:nvSpPr>
          <p:cNvPr id="5" name="Slide Number Placeholder 4"/>
          <p:cNvSpPr>
            <a:spLocks noGrp="1"/>
          </p:cNvSpPr>
          <p:nvPr>
            <p:ph type="sldNum" sz="quarter" idx="12"/>
          </p:nvPr>
        </p:nvSpPr>
        <p:spPr/>
        <p:txBody>
          <a:bodyPr/>
          <a:lstStyle/>
          <a:p>
            <a:pPr>
              <a:defRPr/>
            </a:pPr>
            <a:fld id="{EAA94B78-3148-42B0-A388-E8277F5C3FB6}" type="slidenum">
              <a:rPr lang="en-US" smtClean="0"/>
              <a:pPr>
                <a:defRPr/>
              </a:pPr>
              <a:t>8</a:t>
            </a:fld>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eaLnBrk="1" hangingPunct="1"/>
            <a:r>
              <a:rPr lang="en-US"/>
              <a:t>Creating Forms Using Form Tools</a:t>
            </a:r>
          </a:p>
        </p:txBody>
      </p:sp>
      <p:sp>
        <p:nvSpPr>
          <p:cNvPr id="10243" name="Content Placeholder 2"/>
          <p:cNvSpPr>
            <a:spLocks noGrp="1"/>
          </p:cNvSpPr>
          <p:nvPr>
            <p:ph idx="1"/>
          </p:nvPr>
        </p:nvSpPr>
        <p:spPr/>
        <p:txBody>
          <a:bodyPr/>
          <a:lstStyle/>
          <a:p>
            <a:pPr eaLnBrk="1" hangingPunct="1"/>
            <a:r>
              <a:rPr lang="en-US" dirty="0"/>
              <a:t>The </a:t>
            </a:r>
            <a:r>
              <a:rPr lang="en-US" b="1" dirty="0"/>
              <a:t>Datasheet tool </a:t>
            </a:r>
            <a:r>
              <a:rPr lang="en-US" dirty="0"/>
              <a:t>creates a form in a datasheet format that contains all the fields in the source table or query</a:t>
            </a:r>
          </a:p>
        </p:txBody>
      </p:sp>
      <p:sp>
        <p:nvSpPr>
          <p:cNvPr id="4" name="Footer Placeholder 3"/>
          <p:cNvSpPr>
            <a:spLocks noGrp="1"/>
          </p:cNvSpPr>
          <p:nvPr>
            <p:ph type="ftr" sz="quarter" idx="11"/>
          </p:nvPr>
        </p:nvSpPr>
        <p:spPr/>
        <p:txBody>
          <a:bodyPr/>
          <a:lstStyle/>
          <a:p>
            <a:pPr>
              <a:defRPr/>
            </a:pPr>
            <a:r>
              <a:rPr lang="en-US"/>
              <a:t>MIS342</a:t>
            </a:r>
          </a:p>
        </p:txBody>
      </p:sp>
      <p:sp>
        <p:nvSpPr>
          <p:cNvPr id="5" name="Slide Number Placeholder 4"/>
          <p:cNvSpPr>
            <a:spLocks noGrp="1"/>
          </p:cNvSpPr>
          <p:nvPr>
            <p:ph type="sldNum" sz="quarter" idx="12"/>
          </p:nvPr>
        </p:nvSpPr>
        <p:spPr/>
        <p:txBody>
          <a:bodyPr/>
          <a:lstStyle/>
          <a:p>
            <a:pPr>
              <a:defRPr/>
            </a:pPr>
            <a:fld id="{A894F53E-D6B5-462B-9D23-530C90E5B91C}" type="slidenum">
              <a:rPr lang="en-US" smtClean="0"/>
              <a:pPr>
                <a:defRPr/>
              </a:pPr>
              <a:t>9</a:t>
            </a:fld>
            <a:endParaRPr lang="en-US"/>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0" y="2819400"/>
            <a:ext cx="5867108" cy="3280644"/>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0</TotalTime>
  <Words>1532</Words>
  <Application>Microsoft Office PowerPoint</Application>
  <PresentationFormat>Widescreen</PresentationFormat>
  <Paragraphs>176</Paragraphs>
  <Slides>37</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37</vt:i4>
      </vt:variant>
    </vt:vector>
  </HeadingPairs>
  <TitlesOfParts>
    <vt:vector size="42" baseType="lpstr">
      <vt:lpstr>Arial</vt:lpstr>
      <vt:lpstr>Calibri</vt:lpstr>
      <vt:lpstr>Calibri Light</vt:lpstr>
      <vt:lpstr>Times New Roman</vt:lpstr>
      <vt:lpstr>Office Theme</vt:lpstr>
      <vt:lpstr> Tutorial 6  Using Form Tools and Creating Custom Forms</vt:lpstr>
      <vt:lpstr>Objectives</vt:lpstr>
      <vt:lpstr>Objectives</vt:lpstr>
      <vt:lpstr>Anchoring Controls</vt:lpstr>
      <vt:lpstr>Designing Forms</vt:lpstr>
      <vt:lpstr>Designing Forms</vt:lpstr>
      <vt:lpstr>Using the Documenter</vt:lpstr>
      <vt:lpstr>Using the Documenter</vt:lpstr>
      <vt:lpstr>Creating Forms Using Form Tools</vt:lpstr>
      <vt:lpstr>Creating Forms Using Form Tools</vt:lpstr>
      <vt:lpstr>Creating Forms Using Form Tools</vt:lpstr>
      <vt:lpstr>Form in Design View</vt:lpstr>
      <vt:lpstr>Planning and Designing  a Custom Form</vt:lpstr>
      <vt:lpstr>Creating a Form in Design View</vt:lpstr>
      <vt:lpstr>Creating a Form in Design View</vt:lpstr>
      <vt:lpstr>Selecting and Moving Controls</vt:lpstr>
      <vt:lpstr>Selecting and Moving Controls</vt:lpstr>
      <vt:lpstr>Resizing a Control in Design View</vt:lpstr>
      <vt:lpstr>Resizing a Control</vt:lpstr>
      <vt:lpstr>Adding a Combo Box to a Form</vt:lpstr>
      <vt:lpstr>Changing a Label’s Caption</vt:lpstr>
      <vt:lpstr>Changing a Label’s Caption</vt:lpstr>
      <vt:lpstr>Adding and Removing Form Header and Form Footer Sections</vt:lpstr>
      <vt:lpstr>Adding and Removing Form Header and Form Footer Sections</vt:lpstr>
      <vt:lpstr>Custom Form in Form View</vt:lpstr>
      <vt:lpstr>Using a Combo Box to Find Records</vt:lpstr>
      <vt:lpstr>Adding a Combo Box  to Find Records</vt:lpstr>
      <vt:lpstr>Adding a Subform to a Form</vt:lpstr>
      <vt:lpstr>Adding a Subform to a Form</vt:lpstr>
      <vt:lpstr>Adding a Subform to a Form</vt:lpstr>
      <vt:lpstr>Displaying a Subform’s Calculated Controls in the Main Form</vt:lpstr>
      <vt:lpstr>Displaying a Subform’s Calculated Controls in the Main Form</vt:lpstr>
      <vt:lpstr>Changing the Tab Order in a Form</vt:lpstr>
      <vt:lpstr>Changing the Tab Order in a Form</vt:lpstr>
      <vt:lpstr>Adding a Line to a Form or Report</vt:lpstr>
      <vt:lpstr>Adding a Rectangle  to a Form or Report</vt:lpstr>
      <vt:lpstr>Adding a Rectangle  to a Form or Report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2017-08-07T15:46:29Z</dcterms:created>
  <dcterms:modified xsi:type="dcterms:W3CDTF">2017-08-17T19:11:50Z</dcterms:modified>
</cp:coreProperties>
</file>