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8" r:id="rId1"/>
  </p:sldMasterIdLst>
  <p:notesMasterIdLst>
    <p:notesMasterId r:id="rId25"/>
  </p:notesMasterIdLst>
  <p:sldIdLst>
    <p:sldId id="258" r:id="rId2"/>
    <p:sldId id="289" r:id="rId3"/>
    <p:sldId id="301" r:id="rId4"/>
    <p:sldId id="321" r:id="rId5"/>
    <p:sldId id="302" r:id="rId6"/>
    <p:sldId id="303" r:id="rId7"/>
    <p:sldId id="304" r:id="rId8"/>
    <p:sldId id="322" r:id="rId9"/>
    <p:sldId id="306" r:id="rId10"/>
    <p:sldId id="308" r:id="rId11"/>
    <p:sldId id="309" r:id="rId12"/>
    <p:sldId id="310" r:id="rId13"/>
    <p:sldId id="311" r:id="rId14"/>
    <p:sldId id="312" r:id="rId15"/>
    <p:sldId id="313" r:id="rId16"/>
    <p:sldId id="323" r:id="rId17"/>
    <p:sldId id="314" r:id="rId18"/>
    <p:sldId id="315" r:id="rId19"/>
    <p:sldId id="316" r:id="rId20"/>
    <p:sldId id="317" r:id="rId21"/>
    <p:sldId id="318" r:id="rId22"/>
    <p:sldId id="319" r:id="rId23"/>
    <p:sldId id="32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428"/>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00" autoAdjust="0"/>
  </p:normalViewPr>
  <p:slideViewPr>
    <p:cSldViewPr>
      <p:cViewPr varScale="1">
        <p:scale>
          <a:sx n="56" d="100"/>
          <a:sy n="56" d="100"/>
        </p:scale>
        <p:origin x="105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4B5F8B4C-5699-4B6A-A305-E83D548324E4}" type="slidenum">
              <a:rPr lang="en-US"/>
              <a:pPr>
                <a:defRPr/>
              </a:pPr>
              <a:t>‹#›</a:t>
            </a:fld>
            <a:endParaRPr lang="en-US"/>
          </a:p>
        </p:txBody>
      </p:sp>
    </p:spTree>
    <p:extLst>
      <p:ext uri="{BB962C8B-B14F-4D97-AF65-F5344CB8AC3E}">
        <p14:creationId xmlns:p14="http://schemas.microsoft.com/office/powerpoint/2010/main" val="4047844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1FF0C29-E764-4C07-901F-36DBDD28B20F}" type="slidenum">
              <a:rPr lang="en-US"/>
              <a:pPr/>
              <a:t>1</a:t>
            </a:fld>
            <a:endParaRPr lang="en-US"/>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084C7A62-7C02-4DE4-9E0E-AE85B968654B}" type="slidenum">
              <a:rPr lang="en-US" smtClean="0"/>
              <a:pPr>
                <a:defRPr/>
              </a:pPr>
              <a:t>‹#›</a:t>
            </a:fld>
            <a:endParaRPr lang="en-US"/>
          </a:p>
        </p:txBody>
      </p:sp>
    </p:spTree>
    <p:extLst>
      <p:ext uri="{BB962C8B-B14F-4D97-AF65-F5344CB8AC3E}">
        <p14:creationId xmlns:p14="http://schemas.microsoft.com/office/powerpoint/2010/main" val="153642531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E150EFF4-C569-447B-A62E-5A1A57AF4364}" type="slidenum">
              <a:rPr lang="en-US" smtClean="0"/>
              <a:pPr>
                <a:defRPr/>
              </a:pPr>
              <a:t>‹#›</a:t>
            </a:fld>
            <a:endParaRPr lang="en-US"/>
          </a:p>
        </p:txBody>
      </p:sp>
    </p:spTree>
    <p:extLst>
      <p:ext uri="{BB962C8B-B14F-4D97-AF65-F5344CB8AC3E}">
        <p14:creationId xmlns:p14="http://schemas.microsoft.com/office/powerpoint/2010/main" val="108890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D8AEFE59-4FEC-4516-92E6-26784DC4EB87}" type="slidenum">
              <a:rPr lang="en-US" smtClean="0"/>
              <a:pPr>
                <a:defRPr/>
              </a:pPr>
              <a:t>‹#›</a:t>
            </a:fld>
            <a:endParaRPr lang="en-US"/>
          </a:p>
        </p:txBody>
      </p:sp>
    </p:spTree>
    <p:extLst>
      <p:ext uri="{BB962C8B-B14F-4D97-AF65-F5344CB8AC3E}">
        <p14:creationId xmlns:p14="http://schemas.microsoft.com/office/powerpoint/2010/main" val="227100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7052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CA926E30-DF97-44BA-AFF1-275CEBE370D0}" type="slidenum">
              <a:rPr lang="en-US" smtClean="0"/>
              <a:pPr>
                <a:defRPr/>
              </a:pPr>
              <a:t>‹#›</a:t>
            </a:fld>
            <a:endParaRPr lang="en-US"/>
          </a:p>
        </p:txBody>
      </p:sp>
    </p:spTree>
    <p:extLst>
      <p:ext uri="{BB962C8B-B14F-4D97-AF65-F5344CB8AC3E}">
        <p14:creationId xmlns:p14="http://schemas.microsoft.com/office/powerpoint/2010/main" val="260728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0386EE8F-AFE7-47BF-85E4-001046AEEF47}" type="slidenum">
              <a:rPr lang="en-US" smtClean="0"/>
              <a:pPr>
                <a:defRPr/>
              </a:pPr>
              <a:t>‹#›</a:t>
            </a:fld>
            <a:endParaRPr lang="en-US"/>
          </a:p>
        </p:txBody>
      </p:sp>
    </p:spTree>
    <p:extLst>
      <p:ext uri="{BB962C8B-B14F-4D97-AF65-F5344CB8AC3E}">
        <p14:creationId xmlns:p14="http://schemas.microsoft.com/office/powerpoint/2010/main" val="301956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8DACD1C3-D898-4534-9170-F5E97962E3F1}" type="slidenum">
              <a:rPr lang="en-US" smtClean="0"/>
              <a:pPr>
                <a:defRPr/>
              </a:pPr>
              <a:t>‹#›</a:t>
            </a:fld>
            <a:endParaRPr lang="en-US"/>
          </a:p>
        </p:txBody>
      </p:sp>
    </p:spTree>
    <p:extLst>
      <p:ext uri="{BB962C8B-B14F-4D97-AF65-F5344CB8AC3E}">
        <p14:creationId xmlns:p14="http://schemas.microsoft.com/office/powerpoint/2010/main" val="285408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8/17/2017</a:t>
            </a:fld>
            <a:endParaRPr lang="en-US"/>
          </a:p>
        </p:txBody>
      </p:sp>
      <p:sp>
        <p:nvSpPr>
          <p:cNvPr id="8" name="Footer Placeholder 7"/>
          <p:cNvSpPr>
            <a:spLocks noGrp="1"/>
          </p:cNvSpPr>
          <p:nvPr>
            <p:ph type="ftr" sz="quarter" idx="11"/>
          </p:nvPr>
        </p:nvSpPr>
        <p:spPr/>
        <p:txBody>
          <a:bodyPr/>
          <a:lstStyle/>
          <a:p>
            <a:pPr>
              <a:defRPr/>
            </a:pPr>
            <a:r>
              <a:rPr lang="en-US"/>
              <a:t>MIS342</a:t>
            </a:r>
          </a:p>
        </p:txBody>
      </p:sp>
      <p:sp>
        <p:nvSpPr>
          <p:cNvPr id="9" name="Slide Number Placeholder 8"/>
          <p:cNvSpPr>
            <a:spLocks noGrp="1"/>
          </p:cNvSpPr>
          <p:nvPr>
            <p:ph type="sldNum" sz="quarter" idx="12"/>
          </p:nvPr>
        </p:nvSpPr>
        <p:spPr/>
        <p:txBody>
          <a:bodyPr/>
          <a:lstStyle/>
          <a:p>
            <a:pPr>
              <a:defRPr/>
            </a:pPr>
            <a:fld id="{6BB7C570-321A-4222-8064-66C728ED3556}" type="slidenum">
              <a:rPr lang="en-US" smtClean="0"/>
              <a:pPr>
                <a:defRPr/>
              </a:pPr>
              <a:t>‹#›</a:t>
            </a:fld>
            <a:endParaRPr lang="en-US"/>
          </a:p>
        </p:txBody>
      </p:sp>
    </p:spTree>
    <p:extLst>
      <p:ext uri="{BB962C8B-B14F-4D97-AF65-F5344CB8AC3E}">
        <p14:creationId xmlns:p14="http://schemas.microsoft.com/office/powerpoint/2010/main" val="326831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8/17/2017</a:t>
            </a:fld>
            <a:endParaRPr lang="en-US"/>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B41576B-816B-4F8C-9522-44A491AC3BEC}" type="slidenum">
              <a:rPr lang="en-US" smtClean="0"/>
              <a:pPr>
                <a:defRPr/>
              </a:pPr>
              <a:t>‹#›</a:t>
            </a:fld>
            <a:endParaRPr lang="en-US"/>
          </a:p>
        </p:txBody>
      </p:sp>
    </p:spTree>
    <p:extLst>
      <p:ext uri="{BB962C8B-B14F-4D97-AF65-F5344CB8AC3E}">
        <p14:creationId xmlns:p14="http://schemas.microsoft.com/office/powerpoint/2010/main" val="152284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8/17/2017</a:t>
            </a:fld>
            <a:endParaRPr lang="en-US"/>
          </a:p>
        </p:txBody>
      </p:sp>
      <p:sp>
        <p:nvSpPr>
          <p:cNvPr id="3" name="Footer Placeholder 2"/>
          <p:cNvSpPr>
            <a:spLocks noGrp="1"/>
          </p:cNvSpPr>
          <p:nvPr>
            <p:ph type="ftr" sz="quarter" idx="11"/>
          </p:nvPr>
        </p:nvSpPr>
        <p:spPr/>
        <p:txBody>
          <a:bodyPr/>
          <a:lstStyle/>
          <a:p>
            <a:pPr>
              <a:defRPr/>
            </a:pPr>
            <a:r>
              <a:rPr lang="en-US"/>
              <a:t>MIS342</a:t>
            </a:r>
          </a:p>
        </p:txBody>
      </p:sp>
      <p:sp>
        <p:nvSpPr>
          <p:cNvPr id="4" name="Slide Number Placeholder 3"/>
          <p:cNvSpPr>
            <a:spLocks noGrp="1"/>
          </p:cNvSpPr>
          <p:nvPr>
            <p:ph type="sldNum" sz="quarter" idx="12"/>
          </p:nvPr>
        </p:nvSpPr>
        <p:spPr/>
        <p:txBody>
          <a:bodyPr/>
          <a:lstStyle/>
          <a:p>
            <a:pPr>
              <a:defRPr/>
            </a:pPr>
            <a:fld id="{9F2C0A91-A571-4DDE-9A14-9D636DCA4B94}" type="slidenum">
              <a:rPr lang="en-US" smtClean="0"/>
              <a:pPr>
                <a:defRPr/>
              </a:pPr>
              <a:t>‹#›</a:t>
            </a:fld>
            <a:endParaRPr lang="en-US"/>
          </a:p>
        </p:txBody>
      </p:sp>
    </p:spTree>
    <p:extLst>
      <p:ext uri="{BB962C8B-B14F-4D97-AF65-F5344CB8AC3E}">
        <p14:creationId xmlns:p14="http://schemas.microsoft.com/office/powerpoint/2010/main" val="112104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118A738C-F9B9-4A62-B03D-3682B9786A81}" type="slidenum">
              <a:rPr lang="en-US" smtClean="0"/>
              <a:pPr>
                <a:defRPr/>
              </a:pPr>
              <a:t>‹#›</a:t>
            </a:fld>
            <a:endParaRPr lang="en-US"/>
          </a:p>
        </p:txBody>
      </p:sp>
    </p:spTree>
    <p:extLst>
      <p:ext uri="{BB962C8B-B14F-4D97-AF65-F5344CB8AC3E}">
        <p14:creationId xmlns:p14="http://schemas.microsoft.com/office/powerpoint/2010/main" val="1851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5F9054B4-0650-4962-A1BA-C5A829DA28BA}" type="slidenum">
              <a:rPr lang="en-US" smtClean="0"/>
              <a:pPr>
                <a:defRPr/>
              </a:pPr>
              <a:t>‹#›</a:t>
            </a:fld>
            <a:endParaRPr lang="en-US"/>
          </a:p>
        </p:txBody>
      </p:sp>
    </p:spTree>
    <p:extLst>
      <p:ext uri="{BB962C8B-B14F-4D97-AF65-F5344CB8AC3E}">
        <p14:creationId xmlns:p14="http://schemas.microsoft.com/office/powerpoint/2010/main" val="148833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4F3E3-2BAA-40F6-9130-4CC2BBE1906F}" type="datetimeFigureOut">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4C7A62-7C02-4DE4-9E0E-AE85B968654B}" type="slidenum">
              <a:rPr lang="en-US" smtClean="0"/>
              <a:pPr>
                <a:defRPr/>
              </a:pPr>
              <a:t>‹#›</a:t>
            </a:fld>
            <a:endParaRPr lang="en-US"/>
          </a:p>
        </p:txBody>
      </p:sp>
    </p:spTree>
    <p:extLst>
      <p:ext uri="{BB962C8B-B14F-4D97-AF65-F5344CB8AC3E}">
        <p14:creationId xmlns:p14="http://schemas.microsoft.com/office/powerpoint/2010/main" val="76724200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pPr eaLnBrk="1" hangingPunct="1"/>
            <a:br>
              <a:rPr lang="en-US" sz="4000" dirty="0"/>
            </a:br>
            <a:r>
              <a:rPr lang="en-US" sz="4000" dirty="0"/>
              <a:t>Tutorial 7</a:t>
            </a:r>
            <a:br>
              <a:rPr lang="en-US" sz="4000" dirty="0"/>
            </a:br>
            <a:br>
              <a:rPr lang="en-US" sz="4000" dirty="0"/>
            </a:br>
            <a:r>
              <a:rPr lang="en-US" sz="4000" dirty="0"/>
              <a:t>Creating Custom Reports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Creating a Query for a Custom Report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364099"/>
            <a:ext cx="6957317" cy="327439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DD09C4C-E858-4DD4-A6E2-ADC5F31A2F85}"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t>Creating a Blank Report </a:t>
            </a:r>
            <a:br>
              <a:rPr lang="en-US"/>
            </a:br>
            <a:r>
              <a:rPr lang="en-US"/>
              <a:t>in Layout View</a:t>
            </a:r>
          </a:p>
        </p:txBody>
      </p:sp>
      <p:sp>
        <p:nvSpPr>
          <p:cNvPr id="13315" name="Content Placeholder 2"/>
          <p:cNvSpPr>
            <a:spLocks noGrp="1"/>
          </p:cNvSpPr>
          <p:nvPr>
            <p:ph idx="1"/>
          </p:nvPr>
        </p:nvSpPr>
        <p:spPr/>
        <p:txBody>
          <a:bodyPr/>
          <a:lstStyle/>
          <a:p>
            <a:pPr eaLnBrk="1" hangingPunct="1"/>
            <a:r>
              <a:rPr lang="en-US" dirty="0"/>
              <a:t>Click the Create tab on the Ribbon</a:t>
            </a:r>
          </a:p>
          <a:p>
            <a:pPr eaLnBrk="1" hangingPunct="1"/>
            <a:r>
              <a:rPr lang="en-US" dirty="0"/>
              <a:t>In the Reports group on the Create tab, click the Blank Report button to open a blank report in Layout view</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DC680C1-EDAE-4230-812E-813450DC8B56}" type="slidenum">
              <a:rPr lang="en-US" smtClean="0"/>
              <a:pPr>
                <a:defRPr/>
              </a:pPr>
              <a:t>11</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293" y="3733801"/>
            <a:ext cx="6963415" cy="15914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t>Sorting and Grouping Data </a:t>
            </a:r>
            <a:br>
              <a:rPr lang="en-US"/>
            </a:br>
            <a:r>
              <a:rPr lang="en-US"/>
              <a:t>in a Report</a:t>
            </a:r>
          </a:p>
        </p:txBody>
      </p:sp>
      <p:sp>
        <p:nvSpPr>
          <p:cNvPr id="14339" name="Content Placeholder 2"/>
          <p:cNvSpPr>
            <a:spLocks noGrp="1"/>
          </p:cNvSpPr>
          <p:nvPr>
            <p:ph idx="1"/>
          </p:nvPr>
        </p:nvSpPr>
        <p:spPr/>
        <p:txBody>
          <a:bodyPr/>
          <a:lstStyle/>
          <a:p>
            <a:r>
              <a:rPr lang="en-US" sz="2400" dirty="0"/>
              <a:t>Display the report in Layout or Design view</a:t>
            </a:r>
          </a:p>
          <a:p>
            <a:r>
              <a:rPr lang="en-US" sz="2400" dirty="0"/>
              <a:t>If necessary, click the Group &amp; Sort button in the Grouping &amp; Totals group on the Design tab to display the Group, Sort, and Total pane</a:t>
            </a:r>
          </a:p>
          <a:p>
            <a:r>
              <a:rPr lang="en-US" sz="2400" dirty="0"/>
              <a:t>To select a grouping field, click the Add a group button in the Group, Sort, and Total pane, and then click the grouping field in the list. To set additional properties for the grouping field, click the More button on the group field band</a:t>
            </a:r>
          </a:p>
          <a:p>
            <a:r>
              <a:rPr lang="en-US" sz="2400" dirty="0"/>
              <a:t>To select a sort field that is not a grouping field, click the Add a sort button in the Group, Sort, and Total pane, and then click the sort field in the list. To set additional properties for the sort field, click the More button on the sort field band</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33D326F-1EDE-4E76-B7DA-086AE88F67E3}"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t>Sorting and Grouping Data </a:t>
            </a:r>
            <a:br>
              <a:rPr lang="en-US"/>
            </a:br>
            <a:r>
              <a:rPr lang="en-US"/>
              <a:t>in a Report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397635"/>
            <a:ext cx="6957317" cy="320731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3D9381B-E222-4BCB-8535-B820BF26313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Working with Controls </a:t>
            </a:r>
            <a:br>
              <a:rPr lang="en-US" dirty="0"/>
            </a:br>
            <a:r>
              <a:rPr lang="en-US" dirty="0"/>
              <a:t>in Design View</a:t>
            </a:r>
          </a:p>
        </p:txBody>
      </p:sp>
      <p:sp>
        <p:nvSpPr>
          <p:cNvPr id="16387" name="Content Placeholder 2"/>
          <p:cNvSpPr>
            <a:spLocks noGrp="1"/>
          </p:cNvSpPr>
          <p:nvPr>
            <p:ph idx="1"/>
          </p:nvPr>
        </p:nvSpPr>
        <p:spPr/>
        <p:txBody>
          <a:bodyPr/>
          <a:lstStyle/>
          <a:p>
            <a:pPr eaLnBrk="1" hangingPunct="1"/>
            <a:r>
              <a:rPr lang="en-US" dirty="0"/>
              <a:t>Compared to Layout view, Design view provides greater control over the placement and sizing of controls, and allows adding and manipulating many more controls.</a:t>
            </a:r>
          </a:p>
          <a:p>
            <a:pPr eaLnBrk="1" hangingPunct="1"/>
            <a:r>
              <a:rPr lang="en-US" b="1" dirty="0"/>
              <a:t>Problem-</a:t>
            </a:r>
            <a:r>
              <a:rPr lang="en-US" dirty="0"/>
              <a:t> in Design view does not display live data in the controls that can serve as a guide to make changes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3B7E97B-CDF1-4106-9075-0F8DB0EAAF28}" type="slidenum">
              <a:rPr lang="en-US" smtClean="0"/>
              <a:pPr>
                <a:defRPr/>
              </a:pPr>
              <a:t>14</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1" y="4267200"/>
            <a:ext cx="5612259" cy="19822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t>Hiding Duplicate Values in a Report</a:t>
            </a:r>
          </a:p>
        </p:txBody>
      </p:sp>
      <p:sp>
        <p:nvSpPr>
          <p:cNvPr id="17411" name="Content Placeholder 2"/>
          <p:cNvSpPr>
            <a:spLocks noGrp="1"/>
          </p:cNvSpPr>
          <p:nvPr>
            <p:ph idx="1"/>
          </p:nvPr>
        </p:nvSpPr>
        <p:spPr/>
        <p:txBody>
          <a:bodyPr/>
          <a:lstStyle/>
          <a:p>
            <a:r>
              <a:rPr lang="en-US" dirty="0"/>
              <a:t>Display the report in Layout or Design view</a:t>
            </a:r>
          </a:p>
          <a:p>
            <a:r>
              <a:rPr lang="en-US" dirty="0"/>
              <a:t>Open the property sheet for the field whose duplicate values is to be hidden, set the Hide Duplicates property to Yes, and then close the property sheet</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FF55919-68B4-4FF1-8041-7CA38BCBD6A9}"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Report Design</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30707" y="1825625"/>
            <a:ext cx="4396585"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078192"/>
            <a:ext cx="3886200" cy="384620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A926E30-DF97-44BA-AFF1-275CEBE370D0}" type="slidenum">
              <a:rPr lang="en-US" smtClean="0"/>
              <a:pPr>
                <a:defRPr/>
              </a:pPr>
              <a:t>16</a:t>
            </a:fld>
            <a:endParaRPr lang="en-US"/>
          </a:p>
        </p:txBody>
      </p:sp>
    </p:spTree>
    <p:extLst>
      <p:ext uri="{BB962C8B-B14F-4D97-AF65-F5344CB8AC3E}">
        <p14:creationId xmlns:p14="http://schemas.microsoft.com/office/powerpoint/2010/main" val="325329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Adding the Date and Time to a Report</a:t>
            </a:r>
          </a:p>
        </p:txBody>
      </p:sp>
      <p:sp>
        <p:nvSpPr>
          <p:cNvPr id="18435" name="Content Placeholder 2"/>
          <p:cNvSpPr>
            <a:spLocks noGrp="1"/>
          </p:cNvSpPr>
          <p:nvPr>
            <p:ph idx="1"/>
          </p:nvPr>
        </p:nvSpPr>
        <p:spPr/>
        <p:txBody>
          <a:bodyPr>
            <a:normAutofit/>
          </a:bodyPr>
          <a:lstStyle/>
          <a:p>
            <a:r>
              <a:rPr lang="en-US" sz="2800" dirty="0"/>
              <a:t>Display the report in Layout or Design view</a:t>
            </a:r>
          </a:p>
          <a:p>
            <a:r>
              <a:rPr lang="en-US" sz="2800" dirty="0"/>
              <a:t>In the Header/Footer group on the Design tab in Design view or in Layout view, click the Date and Time button to open the Date and Time dialog box</a:t>
            </a:r>
          </a:p>
          <a:p>
            <a:r>
              <a:rPr lang="en-US" sz="2800" dirty="0"/>
              <a:t>To display the date, click the Include Date check box, and then click one of the three date option buttons</a:t>
            </a:r>
          </a:p>
          <a:p>
            <a:r>
              <a:rPr lang="en-US" sz="2800" dirty="0"/>
              <a:t>To display the time, click the Include Time check box, and then click one of the three time option buttons</a:t>
            </a:r>
          </a:p>
          <a:p>
            <a:r>
              <a:rPr lang="en-US" sz="2800" dirty="0"/>
              <a:t>Click the OK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3BADEA9-5B76-407F-92F8-9F5CB0401CA5}"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Adding the Date and Time </a:t>
            </a:r>
            <a:br>
              <a:rPr lang="en-US" dirty="0"/>
            </a:br>
            <a:r>
              <a:rPr lang="en-US" dirty="0"/>
              <a:t>to a Report</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839708"/>
            <a:ext cx="6957317" cy="2323171"/>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930EFC-C203-45DD-B25D-8551F3B84616}"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t>Adding Page Numbers to a Report</a:t>
            </a:r>
          </a:p>
        </p:txBody>
      </p:sp>
      <p:sp>
        <p:nvSpPr>
          <p:cNvPr id="20483" name="Content Placeholder 2"/>
          <p:cNvSpPr>
            <a:spLocks noGrp="1"/>
          </p:cNvSpPr>
          <p:nvPr>
            <p:ph idx="1"/>
          </p:nvPr>
        </p:nvSpPr>
        <p:spPr/>
        <p:txBody>
          <a:bodyPr>
            <a:normAutofit/>
          </a:bodyPr>
          <a:lstStyle/>
          <a:p>
            <a:r>
              <a:rPr lang="en-US" sz="2800" dirty="0"/>
              <a:t>Display the report in Layout or Design view</a:t>
            </a:r>
          </a:p>
          <a:p>
            <a:r>
              <a:rPr lang="en-US" sz="2800" dirty="0"/>
              <a:t>In the Header/Footer group on the Design tab in Design view or in Layout view, click the Page Numbers button to open the Page Numbers dialog box</a:t>
            </a:r>
          </a:p>
          <a:p>
            <a:r>
              <a:rPr lang="en-US" sz="2800" dirty="0"/>
              <a:t>Select the format, position, and alignment options you want</a:t>
            </a:r>
          </a:p>
          <a:p>
            <a:r>
              <a:rPr lang="en-US" sz="2800" dirty="0"/>
              <a:t>Select whether to display the page number on the first page</a:t>
            </a:r>
          </a:p>
          <a:p>
            <a:r>
              <a:rPr lang="en-US" sz="2800" dirty="0"/>
              <a:t>Click the OK button to place the page number expression in the report</a:t>
            </a:r>
            <a:endParaRPr lang="en-US" sz="2600"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A6C1482-83D9-4B05-833A-7203CAC2FB4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p:txBody>
          <a:bodyPr/>
          <a:lstStyle/>
          <a:p>
            <a:pPr eaLnBrk="1" hangingPunct="1"/>
            <a:r>
              <a:rPr lang="en-US"/>
              <a:t>Objectives</a:t>
            </a:r>
          </a:p>
        </p:txBody>
      </p:sp>
      <p:sp>
        <p:nvSpPr>
          <p:cNvPr id="4101" name="Rectangle 3"/>
          <p:cNvSpPr>
            <a:spLocks noGrp="1"/>
          </p:cNvSpPr>
          <p:nvPr>
            <p:ph idx="1"/>
          </p:nvPr>
        </p:nvSpPr>
        <p:spPr/>
        <p:txBody>
          <a:bodyPr/>
          <a:lstStyle/>
          <a:p>
            <a:pPr eaLnBrk="1" hangingPunct="1"/>
            <a:r>
              <a:rPr lang="en-US" dirty="0"/>
              <a:t>View, filter, and copy report information in Report view</a:t>
            </a:r>
          </a:p>
          <a:p>
            <a:pPr eaLnBrk="1" hangingPunct="1"/>
            <a:r>
              <a:rPr lang="en-US" dirty="0"/>
              <a:t>Modify a report in Layout view</a:t>
            </a:r>
          </a:p>
          <a:p>
            <a:pPr eaLnBrk="1" hangingPunct="1"/>
            <a:r>
              <a:rPr lang="en-US" dirty="0"/>
              <a:t>Modify a report in Design view</a:t>
            </a:r>
          </a:p>
          <a:p>
            <a:pPr eaLnBrk="1" hangingPunct="1"/>
            <a:r>
              <a:rPr lang="en-US" dirty="0"/>
              <a:t>Design and create a custom report</a:t>
            </a:r>
          </a:p>
          <a:p>
            <a:pPr eaLnBrk="1" hangingPunct="1"/>
            <a:r>
              <a:rPr lang="en-US" dirty="0"/>
              <a:t>Sort and group data in a report</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DDB5F1E-3FAF-47AA-BACB-FFF9E5BF5130}"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t>Adding Page Numbers to a Report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928123"/>
            <a:ext cx="6957317" cy="2146342"/>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8DB16F7-C4B5-4E1E-A946-EA1950DC2703}"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t>Adding a Title to a Report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888489"/>
            <a:ext cx="6957317" cy="222561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FDFB8FF-A038-4258-A9EC-A1658312C8DC}"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t>Creating Mailing Labels </a:t>
            </a:r>
            <a:br>
              <a:rPr lang="en-US"/>
            </a:br>
            <a:r>
              <a:rPr lang="en-US"/>
              <a:t>and Other Labels</a:t>
            </a:r>
          </a:p>
        </p:txBody>
      </p:sp>
      <p:sp>
        <p:nvSpPr>
          <p:cNvPr id="23555" name="Content Placeholder 2"/>
          <p:cNvSpPr>
            <a:spLocks noGrp="1"/>
          </p:cNvSpPr>
          <p:nvPr>
            <p:ph idx="1"/>
          </p:nvPr>
        </p:nvSpPr>
        <p:spPr/>
        <p:txBody>
          <a:bodyPr>
            <a:normAutofit lnSpcReduction="10000"/>
          </a:bodyPr>
          <a:lstStyle/>
          <a:p>
            <a:r>
              <a:rPr lang="en-US" sz="2400" dirty="0"/>
              <a:t>In the Navigation Pane, click the table or query that will serve as the labels record source</a:t>
            </a:r>
          </a:p>
          <a:p>
            <a:r>
              <a:rPr lang="en-US" sz="2400" dirty="0"/>
              <a:t>In the Reports group on the Create tab, click the Labels button to start the Label Wizard and open its first dialog box</a:t>
            </a:r>
          </a:p>
          <a:p>
            <a:r>
              <a:rPr lang="en-US" sz="2400" dirty="0"/>
              <a:t>Select the label manufacturer and its product number, and then click the Next button</a:t>
            </a:r>
          </a:p>
          <a:p>
            <a:r>
              <a:rPr lang="en-US" sz="2400" dirty="0"/>
              <a:t>Select the label font, color, and style, and then click the Next button</a:t>
            </a:r>
          </a:p>
          <a:p>
            <a:r>
              <a:rPr lang="en-US" sz="2400" dirty="0"/>
              <a:t>Construct the label content by selecting the fields from the record source and specifying their placement and spacing on the label, and then click the Next button</a:t>
            </a:r>
          </a:p>
          <a:p>
            <a:r>
              <a:rPr lang="en-US" sz="2400" dirty="0"/>
              <a:t>Select one or more optional sort fields, click the Next button, specify the report name, and then click the Finish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34E0ECD-F7A1-453F-8F07-C32270DCDB4D}"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t>Creating Mailing Labels and </a:t>
            </a:r>
            <a:br>
              <a:rPr lang="en-US"/>
            </a:br>
            <a:r>
              <a:rPr lang="en-US"/>
              <a:t>Other Labels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312269"/>
            <a:ext cx="6957317" cy="3378049"/>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C664E56-B8BD-4EEF-A0FA-53E922E16ACA}" type="slidenum">
              <a:rPr lang="en-US" smtClean="0"/>
              <a:pPr>
                <a:defRPr/>
              </a:pPr>
              <a:t>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p:nvPr>
        </p:nvSpPr>
        <p:spPr/>
        <p:txBody>
          <a:bodyPr/>
          <a:lstStyle/>
          <a:p>
            <a:pPr eaLnBrk="1" hangingPunct="1"/>
            <a:r>
              <a:rPr lang="en-US"/>
              <a:t>Objectives</a:t>
            </a:r>
          </a:p>
        </p:txBody>
      </p:sp>
      <p:sp>
        <p:nvSpPr>
          <p:cNvPr id="5125" name="Rectangle 3"/>
          <p:cNvSpPr>
            <a:spLocks noGrp="1"/>
          </p:cNvSpPr>
          <p:nvPr>
            <p:ph idx="1"/>
          </p:nvPr>
        </p:nvSpPr>
        <p:spPr/>
        <p:txBody>
          <a:bodyPr/>
          <a:lstStyle/>
          <a:p>
            <a:pPr eaLnBrk="1" hangingPunct="1"/>
            <a:r>
              <a:rPr lang="en-US"/>
              <a:t>Add, move, resize, and align controls in a report</a:t>
            </a:r>
          </a:p>
          <a:p>
            <a:pPr eaLnBrk="1" hangingPunct="1"/>
            <a:r>
              <a:rPr lang="en-US"/>
              <a:t>Add lines to a report</a:t>
            </a:r>
          </a:p>
          <a:p>
            <a:pPr eaLnBrk="1" hangingPunct="1"/>
            <a:r>
              <a:rPr lang="en-US"/>
              <a:t>Hide duplicate values in a report</a:t>
            </a:r>
          </a:p>
          <a:p>
            <a:pPr eaLnBrk="1" hangingPunct="1"/>
            <a:r>
              <a:rPr lang="en-US"/>
              <a:t>Add the date, page numbers, and title to a report</a:t>
            </a:r>
          </a:p>
          <a:p>
            <a:pPr eaLnBrk="1" hangingPunct="1"/>
            <a:r>
              <a:rPr lang="en-US"/>
              <a:t>Create and modify mailing labels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FDC6AE8-3669-495A-B85A-819AA3E7EF81}" type="slidenum">
              <a:rPr lang="en-US"/>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Sections</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06239" y="1825625"/>
            <a:ext cx="4445522"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096133"/>
            <a:ext cx="3886200" cy="381032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A926E30-DF97-44BA-AFF1-275CEBE370D0}" type="slidenum">
              <a:rPr lang="en-US" smtClean="0"/>
              <a:pPr>
                <a:defRPr/>
              </a:pPr>
              <a:t>4</a:t>
            </a:fld>
            <a:endParaRPr lang="en-US"/>
          </a:p>
        </p:txBody>
      </p:sp>
    </p:spTree>
    <p:extLst>
      <p:ext uri="{BB962C8B-B14F-4D97-AF65-F5344CB8AC3E}">
        <p14:creationId xmlns:p14="http://schemas.microsoft.com/office/powerpoint/2010/main" val="389968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t>Customizing Existing Reports</a:t>
            </a:r>
          </a:p>
        </p:txBody>
      </p:sp>
      <p:sp>
        <p:nvSpPr>
          <p:cNvPr id="6147" name="Content Placeholder 2"/>
          <p:cNvSpPr>
            <a:spLocks noGrp="1"/>
          </p:cNvSpPr>
          <p:nvPr>
            <p:ph idx="1"/>
          </p:nvPr>
        </p:nvSpPr>
        <p:spPr/>
        <p:txBody>
          <a:bodyPr/>
          <a:lstStyle/>
          <a:p>
            <a:pPr eaLnBrk="1" hangingPunct="1"/>
            <a:r>
              <a:rPr lang="en-US" b="1" dirty="0"/>
              <a:t>Report view </a:t>
            </a:r>
            <a:r>
              <a:rPr lang="en-US" dirty="0"/>
              <a:t>provides an interactive view of a report</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DC3EEC4E-EC39-44A4-B860-577560F8ADC2}" type="slidenum">
              <a:rPr lang="en-US" smtClean="0"/>
              <a:pPr>
                <a:defRPr/>
              </a:pPr>
              <a:t>5</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667001"/>
            <a:ext cx="6957317" cy="32073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t>Customizing Existing Reports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3123"/>
            <a:ext cx="6957317" cy="3896342"/>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342D77B-7EF7-4EFF-BDD3-FDFDE6D5757F}"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t>Customizing Existing Reports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458611"/>
            <a:ext cx="6957317" cy="308536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5AD515E-77D1-4C13-AE8F-8597AC09BE86}"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Report Design</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51362" y="1825625"/>
            <a:ext cx="4755276"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254110"/>
            <a:ext cx="3886200" cy="349436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A926E30-DF97-44BA-AFF1-275CEBE370D0}" type="slidenum">
              <a:rPr lang="en-US" smtClean="0"/>
              <a:pPr>
                <a:defRPr/>
              </a:pPr>
              <a:t>8</a:t>
            </a:fld>
            <a:endParaRPr lang="en-US"/>
          </a:p>
        </p:txBody>
      </p:sp>
    </p:spTree>
    <p:extLst>
      <p:ext uri="{BB962C8B-B14F-4D97-AF65-F5344CB8AC3E}">
        <p14:creationId xmlns:p14="http://schemas.microsoft.com/office/powerpoint/2010/main" val="335324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t>Designing a Custom Report</a:t>
            </a:r>
          </a:p>
        </p:txBody>
      </p:sp>
      <p:sp>
        <p:nvSpPr>
          <p:cNvPr id="3" name="Content Placeholder 2"/>
          <p:cNvSpPr>
            <a:spLocks noGrp="1"/>
          </p:cNvSpPr>
          <p:nvPr>
            <p:ph idx="1"/>
          </p:nvPr>
        </p:nvSpPr>
        <p:spPr/>
        <p:txBody>
          <a:bodyPr>
            <a:normAutofit lnSpcReduction="10000"/>
          </a:bodyPr>
          <a:lstStyle/>
          <a:p>
            <a:pPr eaLnBrk="1" hangingPunct="1">
              <a:defRPr/>
            </a:pPr>
            <a:r>
              <a:rPr lang="en-US" sz="2400" dirty="0"/>
              <a:t>Before creating a custom report, first plan the report’s contents and appearance. Also refer to existing documents.</a:t>
            </a:r>
          </a:p>
          <a:p>
            <a:pPr lvl="1" eaLnBrk="1" hangingPunct="1">
              <a:defRPr/>
            </a:pPr>
            <a:r>
              <a:rPr lang="en-US" sz="2400" dirty="0"/>
              <a:t>Purpose and record source</a:t>
            </a:r>
          </a:p>
          <a:p>
            <a:pPr lvl="1" eaLnBrk="1" hangingPunct="1">
              <a:defRPr/>
            </a:pPr>
            <a:r>
              <a:rPr lang="en-US" sz="2400" dirty="0"/>
              <a:t>Sort order</a:t>
            </a:r>
          </a:p>
          <a:p>
            <a:pPr lvl="1" eaLnBrk="1" hangingPunct="1">
              <a:defRPr/>
            </a:pPr>
            <a:r>
              <a:rPr lang="en-US" sz="2400" dirty="0"/>
              <a:t>Grouping fields</a:t>
            </a:r>
          </a:p>
          <a:p>
            <a:pPr lvl="1" eaLnBrk="1" hangingPunct="1">
              <a:defRPr/>
            </a:pPr>
            <a:r>
              <a:rPr lang="en-US" sz="2400" dirty="0"/>
              <a:t>Balance attractiveness and readability</a:t>
            </a:r>
          </a:p>
          <a:p>
            <a:pPr lvl="1" eaLnBrk="1" hangingPunct="1">
              <a:defRPr/>
            </a:pPr>
            <a:r>
              <a:rPr lang="en-US" sz="2400" dirty="0"/>
              <a:t>Group related fields</a:t>
            </a:r>
          </a:p>
          <a:p>
            <a:pPr lvl="1" eaLnBrk="1" hangingPunct="1">
              <a:defRPr/>
            </a:pPr>
            <a:r>
              <a:rPr lang="en-US" sz="2400" dirty="0"/>
              <a:t>Identify field values</a:t>
            </a:r>
          </a:p>
          <a:p>
            <a:pPr lvl="1" eaLnBrk="1" hangingPunct="1">
              <a:defRPr/>
            </a:pPr>
            <a:r>
              <a:rPr lang="en-US" sz="2400" dirty="0"/>
              <a:t>Include title, page number, and date on every page</a:t>
            </a:r>
          </a:p>
          <a:p>
            <a:pPr lvl="1" eaLnBrk="1" hangingPunct="1">
              <a:defRPr/>
            </a:pPr>
            <a:r>
              <a:rPr lang="en-US" sz="2400" dirty="0"/>
              <a:t>Identify end of report</a:t>
            </a:r>
          </a:p>
          <a:p>
            <a:pPr lvl="1" eaLnBrk="1" hangingPunct="1">
              <a:defRPr/>
            </a:pPr>
            <a:r>
              <a:rPr lang="en-US" sz="2400" dirty="0"/>
              <a:t>Use little formatting</a:t>
            </a:r>
          </a:p>
          <a:p>
            <a:pPr lvl="1" eaLnBrk="1" hangingPunct="1">
              <a:defRPr/>
            </a:pPr>
            <a:r>
              <a:rPr lang="en-US" sz="2400" dirty="0"/>
              <a:t>Use consistent style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1E0F49E-7249-432A-9B98-8CB60F1BFF01}"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821</Words>
  <Application>Microsoft Office PowerPoint</Application>
  <PresentationFormat>Widescreen</PresentationFormat>
  <Paragraphs>116</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 Tutorial 7  Creating Custom Reports</vt:lpstr>
      <vt:lpstr>Objectives</vt:lpstr>
      <vt:lpstr>Objectives</vt:lpstr>
      <vt:lpstr>Report Sections</vt:lpstr>
      <vt:lpstr>Customizing Existing Reports</vt:lpstr>
      <vt:lpstr>Customizing Existing Reports</vt:lpstr>
      <vt:lpstr>Customizing Existing Reports</vt:lpstr>
      <vt:lpstr>Custom Report Design</vt:lpstr>
      <vt:lpstr>Designing a Custom Report</vt:lpstr>
      <vt:lpstr>Creating a Query for a Custom Report</vt:lpstr>
      <vt:lpstr>Creating a Blank Report  in Layout View</vt:lpstr>
      <vt:lpstr>Sorting and Grouping Data  in a Report</vt:lpstr>
      <vt:lpstr>Sorting and Grouping Data  in a Report</vt:lpstr>
      <vt:lpstr>Working with Controls  in Design View</vt:lpstr>
      <vt:lpstr>Hiding Duplicate Values in a Report</vt:lpstr>
      <vt:lpstr>Custom Report Design</vt:lpstr>
      <vt:lpstr>Adding the Date and Time to a Report</vt:lpstr>
      <vt:lpstr>Adding the Date and Time  to a Report</vt:lpstr>
      <vt:lpstr>Adding Page Numbers to a Report</vt:lpstr>
      <vt:lpstr>Adding Page Numbers to a Report</vt:lpstr>
      <vt:lpstr>Adding a Title to a Report</vt:lpstr>
      <vt:lpstr>Creating Mailing Labels  and Other Labels</vt:lpstr>
      <vt:lpstr>Creating Mailing Labels and  Other Labels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2017-08-07T15:48:42Z</dcterms:created>
  <dcterms:modified xsi:type="dcterms:W3CDTF">2017-08-17T19:11:15Z</dcterms:modified>
</cp:coreProperties>
</file>