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29"/>
  </p:notesMasterIdLst>
  <p:sldIdLst>
    <p:sldId id="258" r:id="rId2"/>
    <p:sldId id="289" r:id="rId3"/>
    <p:sldId id="312" r:id="rId4"/>
    <p:sldId id="290" r:id="rId5"/>
    <p:sldId id="291" r:id="rId6"/>
    <p:sldId id="313" r:id="rId7"/>
    <p:sldId id="292" r:id="rId8"/>
    <p:sldId id="293" r:id="rId9"/>
    <p:sldId id="314" r:id="rId10"/>
    <p:sldId id="294" r:id="rId11"/>
    <p:sldId id="295" r:id="rId12"/>
    <p:sldId id="296" r:id="rId13"/>
    <p:sldId id="297" r:id="rId14"/>
    <p:sldId id="315" r:id="rId15"/>
    <p:sldId id="316" r:id="rId16"/>
    <p:sldId id="299" r:id="rId17"/>
    <p:sldId id="300" r:id="rId18"/>
    <p:sldId id="302" r:id="rId19"/>
    <p:sldId id="303" r:id="rId20"/>
    <p:sldId id="304" r:id="rId21"/>
    <p:sldId id="305" r:id="rId22"/>
    <p:sldId id="317" r:id="rId23"/>
    <p:sldId id="307" r:id="rId24"/>
    <p:sldId id="308" r:id="rId25"/>
    <p:sldId id="309" r:id="rId26"/>
    <p:sldId id="310" r:id="rId27"/>
    <p:sldId id="31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433BA8E-806D-40B5-BEC4-EE47E4BF6902}" type="slidenum">
              <a:rPr lang="en-US"/>
              <a:pPr>
                <a:defRPr/>
              </a:pPr>
              <a:t>‹#›</a:t>
            </a:fld>
            <a:endParaRPr lang="en-US"/>
          </a:p>
        </p:txBody>
      </p:sp>
    </p:spTree>
    <p:extLst>
      <p:ext uri="{BB962C8B-B14F-4D97-AF65-F5344CB8AC3E}">
        <p14:creationId xmlns:p14="http://schemas.microsoft.com/office/powerpoint/2010/main" val="3694217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B68E3D4-7836-4FE8-9375-182CFD58E662}" type="slidenum">
              <a:rPr lang="en-US" smtClean="0"/>
              <a:pPr/>
              <a:t>1</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6752992-A13F-4A0E-B3BD-8F366B41D66A}" type="slidenum">
              <a:rPr lang="en-US" smtClean="0"/>
              <a:pPr>
                <a:defRPr/>
              </a:pPr>
              <a:t>‹#›</a:t>
            </a:fld>
            <a:endParaRPr lang="en-US"/>
          </a:p>
        </p:txBody>
      </p:sp>
    </p:spTree>
    <p:extLst>
      <p:ext uri="{BB962C8B-B14F-4D97-AF65-F5344CB8AC3E}">
        <p14:creationId xmlns:p14="http://schemas.microsoft.com/office/powerpoint/2010/main" val="82743149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71994753-2B73-40C2-A96C-8AA163857411}" type="slidenum">
              <a:rPr lang="en-US" smtClean="0"/>
              <a:pPr>
                <a:defRPr/>
              </a:pPr>
              <a:t>‹#›</a:t>
            </a:fld>
            <a:endParaRPr lang="en-US"/>
          </a:p>
        </p:txBody>
      </p:sp>
    </p:spTree>
    <p:extLst>
      <p:ext uri="{BB962C8B-B14F-4D97-AF65-F5344CB8AC3E}">
        <p14:creationId xmlns:p14="http://schemas.microsoft.com/office/powerpoint/2010/main" val="240002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82E1FF11-3501-4AC0-9CB9-4D5285D4EBBD}" type="slidenum">
              <a:rPr lang="en-US" smtClean="0"/>
              <a:pPr>
                <a:defRPr/>
              </a:pPr>
              <a:t>‹#›</a:t>
            </a:fld>
            <a:endParaRPr lang="en-US"/>
          </a:p>
        </p:txBody>
      </p:sp>
    </p:spTree>
    <p:extLst>
      <p:ext uri="{BB962C8B-B14F-4D97-AF65-F5344CB8AC3E}">
        <p14:creationId xmlns:p14="http://schemas.microsoft.com/office/powerpoint/2010/main" val="29517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7874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52C17815-A844-4514-89FD-62525F994FEB}" type="slidenum">
              <a:rPr lang="en-US" smtClean="0"/>
              <a:pPr>
                <a:defRPr/>
              </a:pPr>
              <a:t>‹#›</a:t>
            </a:fld>
            <a:endParaRPr lang="en-US"/>
          </a:p>
        </p:txBody>
      </p:sp>
    </p:spTree>
    <p:extLst>
      <p:ext uri="{BB962C8B-B14F-4D97-AF65-F5344CB8AC3E}">
        <p14:creationId xmlns:p14="http://schemas.microsoft.com/office/powerpoint/2010/main" val="12402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6C5CB021-6AD3-457D-8C3A-5169EA860659}" type="slidenum">
              <a:rPr lang="en-US" smtClean="0"/>
              <a:pPr>
                <a:defRPr/>
              </a:pPr>
              <a:t>‹#›</a:t>
            </a:fld>
            <a:endParaRPr lang="en-US"/>
          </a:p>
        </p:txBody>
      </p:sp>
    </p:spTree>
    <p:extLst>
      <p:ext uri="{BB962C8B-B14F-4D97-AF65-F5344CB8AC3E}">
        <p14:creationId xmlns:p14="http://schemas.microsoft.com/office/powerpoint/2010/main" val="165481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0E2DA0FA-E7B9-471A-9364-971B353CB1D4}" type="slidenum">
              <a:rPr lang="en-US" smtClean="0"/>
              <a:pPr>
                <a:defRPr/>
              </a:pPr>
              <a:t>‹#›</a:t>
            </a:fld>
            <a:endParaRPr lang="en-US"/>
          </a:p>
        </p:txBody>
      </p:sp>
    </p:spTree>
    <p:extLst>
      <p:ext uri="{BB962C8B-B14F-4D97-AF65-F5344CB8AC3E}">
        <p14:creationId xmlns:p14="http://schemas.microsoft.com/office/powerpoint/2010/main" val="347035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B9D92524-945A-4096-B596-AD7BB0978FDD}" type="slidenum">
              <a:rPr lang="en-US" smtClean="0"/>
              <a:pPr>
                <a:defRPr/>
              </a:pPr>
              <a:t>‹#›</a:t>
            </a:fld>
            <a:endParaRPr lang="en-US"/>
          </a:p>
        </p:txBody>
      </p:sp>
    </p:spTree>
    <p:extLst>
      <p:ext uri="{BB962C8B-B14F-4D97-AF65-F5344CB8AC3E}">
        <p14:creationId xmlns:p14="http://schemas.microsoft.com/office/powerpoint/2010/main" val="683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6BCC5D0-EEF5-4AAE-9EF1-A4EAA9A6F6C8}" type="slidenum">
              <a:rPr lang="en-US" smtClean="0"/>
              <a:pPr>
                <a:defRPr/>
              </a:pPr>
              <a:t>‹#›</a:t>
            </a:fld>
            <a:endParaRPr lang="en-US"/>
          </a:p>
        </p:txBody>
      </p:sp>
    </p:spTree>
    <p:extLst>
      <p:ext uri="{BB962C8B-B14F-4D97-AF65-F5344CB8AC3E}">
        <p14:creationId xmlns:p14="http://schemas.microsoft.com/office/powerpoint/2010/main" val="167350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45A2823E-F1A2-4564-9A24-A5DBBE0A3F6C}" type="slidenum">
              <a:rPr lang="en-US" smtClean="0"/>
              <a:pPr>
                <a:defRPr/>
              </a:pPr>
              <a:t>‹#›</a:t>
            </a:fld>
            <a:endParaRPr lang="en-US"/>
          </a:p>
        </p:txBody>
      </p:sp>
    </p:spTree>
    <p:extLst>
      <p:ext uri="{BB962C8B-B14F-4D97-AF65-F5344CB8AC3E}">
        <p14:creationId xmlns:p14="http://schemas.microsoft.com/office/powerpoint/2010/main" val="416210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C24FE893-A655-4164-A753-EEEC9B6B02C6}" type="slidenum">
              <a:rPr lang="en-US" smtClean="0"/>
              <a:pPr>
                <a:defRPr/>
              </a:pPr>
              <a:t>‹#›</a:t>
            </a:fld>
            <a:endParaRPr lang="en-US"/>
          </a:p>
        </p:txBody>
      </p:sp>
    </p:spTree>
    <p:extLst>
      <p:ext uri="{BB962C8B-B14F-4D97-AF65-F5344CB8AC3E}">
        <p14:creationId xmlns:p14="http://schemas.microsoft.com/office/powerpoint/2010/main" val="219664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E4CDD857-D170-456A-A31B-5B632142831C}" type="slidenum">
              <a:rPr lang="en-US" smtClean="0"/>
              <a:pPr>
                <a:defRPr/>
              </a:pPr>
              <a:t>‹#›</a:t>
            </a:fld>
            <a:endParaRPr lang="en-US"/>
          </a:p>
        </p:txBody>
      </p:sp>
    </p:spTree>
    <p:extLst>
      <p:ext uri="{BB962C8B-B14F-4D97-AF65-F5344CB8AC3E}">
        <p14:creationId xmlns:p14="http://schemas.microsoft.com/office/powerpoint/2010/main" val="30071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6752992-A13F-4A0E-B3BD-8F366B41D66A}" type="slidenum">
              <a:rPr lang="en-US" smtClean="0"/>
              <a:pPr>
                <a:defRPr/>
              </a:pPr>
              <a:t>‹#›</a:t>
            </a:fld>
            <a:endParaRPr lang="en-US"/>
          </a:p>
        </p:txBody>
      </p:sp>
    </p:spTree>
    <p:extLst>
      <p:ext uri="{BB962C8B-B14F-4D97-AF65-F5344CB8AC3E}">
        <p14:creationId xmlns:p14="http://schemas.microsoft.com/office/powerpoint/2010/main" val="6293985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9</a:t>
            </a:r>
            <a:br>
              <a:rPr lang="en-US" sz="4000" dirty="0"/>
            </a:br>
            <a:br>
              <a:rPr lang="en-US" sz="4000" dirty="0"/>
            </a:br>
            <a:r>
              <a:rPr lang="en-US" sz="4000" dirty="0"/>
              <a:t>Using Action Queries and Advanced Table Relationships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Creating an Append Query</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68367"/>
            <a:ext cx="6957317" cy="286585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581D1A0-F31B-4613-9092-BB9AFA23C925}"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Creating a Delete Query</a:t>
            </a:r>
          </a:p>
        </p:txBody>
      </p:sp>
      <p:sp>
        <p:nvSpPr>
          <p:cNvPr id="10243" name="Content Placeholder 2"/>
          <p:cNvSpPr>
            <a:spLocks noGrp="1"/>
          </p:cNvSpPr>
          <p:nvPr>
            <p:ph idx="1"/>
          </p:nvPr>
        </p:nvSpPr>
        <p:spPr/>
        <p:txBody>
          <a:bodyPr>
            <a:normAutofit/>
          </a:bodyPr>
          <a:lstStyle/>
          <a:p>
            <a:r>
              <a:rPr lang="en-US" sz="2800" dirty="0"/>
              <a:t>Create a select query with the necessary fields and selection criteria</a:t>
            </a:r>
          </a:p>
          <a:p>
            <a:r>
              <a:rPr lang="en-US" sz="2800" dirty="0"/>
              <a:t>In the Results group on the Design tab, click the Run button to preview the results</a:t>
            </a:r>
          </a:p>
          <a:p>
            <a:r>
              <a:rPr lang="en-US" sz="2800" dirty="0"/>
              <a:t>Switch to Design view to make any necessary changes to the query. When the query is correct, click the Delete button in the Query Type group on the Design tab. Access replaces the Show and Sort rows in the design grid with the Delete row</a:t>
            </a:r>
          </a:p>
          <a:p>
            <a:r>
              <a:rPr lang="en-US" sz="2800" dirty="0"/>
              <a:t>Click the Run button, and then click the Yes button to confirm deleting the records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847F36E-8379-45FA-9F7A-3194365E0528}"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Creating a Delete Query</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717757"/>
            <a:ext cx="6957317" cy="256707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4EB5464-CB73-4B38-8197-FC597773C3B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Creating an Update Query</a:t>
            </a:r>
          </a:p>
        </p:txBody>
      </p:sp>
      <p:sp>
        <p:nvSpPr>
          <p:cNvPr id="12291" name="Content Placeholder 2"/>
          <p:cNvSpPr>
            <a:spLocks noGrp="1"/>
          </p:cNvSpPr>
          <p:nvPr>
            <p:ph idx="1"/>
          </p:nvPr>
        </p:nvSpPr>
        <p:spPr/>
        <p:txBody>
          <a:bodyPr/>
          <a:lstStyle/>
          <a:p>
            <a:r>
              <a:rPr lang="en-US" dirty="0"/>
              <a:t>Create a select query with the necessary fields and selection criteria</a:t>
            </a:r>
          </a:p>
          <a:p>
            <a:r>
              <a:rPr lang="en-US" dirty="0"/>
              <a:t>In the Results group on the Design tab, click the Run button to preview the results</a:t>
            </a:r>
          </a:p>
          <a:p>
            <a:r>
              <a:rPr lang="en-US" dirty="0"/>
              <a:t>Switch to Design view to make any necessary changes to the query. When the query is correct, click the Update button in the Query Type group on the Design tab. Access replaces the Show and Sort rows in the design grid with the Update To row</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55FF764-3BD6-4D70-8BEB-455C62CBB0B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Update Query</a:t>
            </a:r>
          </a:p>
        </p:txBody>
      </p:sp>
      <p:sp>
        <p:nvSpPr>
          <p:cNvPr id="3" name="Content Placeholder 2"/>
          <p:cNvSpPr>
            <a:spLocks noGrp="1"/>
          </p:cNvSpPr>
          <p:nvPr>
            <p:ph idx="1"/>
          </p:nvPr>
        </p:nvSpPr>
        <p:spPr/>
        <p:txBody>
          <a:bodyPr/>
          <a:lstStyle/>
          <a:p>
            <a:r>
              <a:rPr lang="en-US" dirty="0"/>
              <a:t>Type the updated values in the Update To boxes for the fields you want to update</a:t>
            </a:r>
          </a:p>
          <a:p>
            <a:r>
              <a:rPr lang="en-US" dirty="0"/>
              <a:t>Click the Run button, and then click the Yes button to confirm changing the records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C17815-A844-4514-89FD-62525F994FEB}" type="slidenum">
              <a:rPr lang="en-US" smtClean="0"/>
              <a:pPr>
                <a:defRPr/>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3505201"/>
            <a:ext cx="6957317" cy="25670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Many-To-Many Relationship</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01529"/>
            <a:ext cx="5181600" cy="359953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690498"/>
            <a:ext cx="3886200" cy="262159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C17815-A844-4514-89FD-62525F994FEB}"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Relationships Between Database Tables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292" y="2315318"/>
            <a:ext cx="6963415" cy="337195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469A607-6DC0-4FF6-9B5C-4EF77C779ED6}"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Relationships Between Database Tables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751294"/>
            <a:ext cx="6957317" cy="250000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155D48E-AE89-46D7-AF65-45534521C8E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Defining M:N and 1:1 Relationships Between Tables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498245"/>
            <a:ext cx="6957317" cy="300609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1DF3B9D-1944-49CA-888B-D1B74582CB0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Joining Tables</a:t>
            </a:r>
          </a:p>
        </p:txBody>
      </p:sp>
      <p:sp>
        <p:nvSpPr>
          <p:cNvPr id="18435" name="Content Placeholder 2"/>
          <p:cNvSpPr>
            <a:spLocks noGrp="1"/>
          </p:cNvSpPr>
          <p:nvPr>
            <p:ph idx="1"/>
          </p:nvPr>
        </p:nvSpPr>
        <p:spPr/>
        <p:txBody>
          <a:bodyPr/>
          <a:lstStyle/>
          <a:p>
            <a:r>
              <a:rPr lang="en-US" dirty="0"/>
              <a:t>An </a:t>
            </a:r>
            <a:r>
              <a:rPr lang="en-US" b="1" dirty="0"/>
              <a:t>inner join </a:t>
            </a:r>
            <a:r>
              <a:rPr lang="en-US" dirty="0"/>
              <a:t>is a join in which the DBMS selects records from two tables only when the records have the same value in the common field that links the tables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82AE91D-C5F6-4A2D-B305-D67EC7ECD1B8}" type="slidenum">
              <a:rPr lang="en-US" smtClean="0"/>
              <a:pPr>
                <a:defRPr/>
              </a:pPr>
              <a:t>19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491" y="3200400"/>
            <a:ext cx="6957317" cy="30548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r>
              <a:rPr lang="en-US"/>
              <a:t>Create an action query to create a table</a:t>
            </a:r>
          </a:p>
          <a:p>
            <a:r>
              <a:rPr lang="en-US"/>
              <a:t>Create action queries to append, delete, and update data</a:t>
            </a:r>
          </a:p>
          <a:p>
            <a:r>
              <a:rPr lang="en-US"/>
              <a:t>Define many-to-many and one-to-one relationships between tables</a:t>
            </a:r>
          </a:p>
          <a:p>
            <a:r>
              <a:rPr lang="en-US"/>
              <a:t>Learn about joining tables</a:t>
            </a:r>
          </a:p>
          <a:p>
            <a:r>
              <a:rPr lang="en-US"/>
              <a:t>Join a table using a self-join</a:t>
            </a:r>
          </a:p>
          <a:p>
            <a:r>
              <a:rPr lang="en-US"/>
              <a:t>View and create indexes for tables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A27C028-2154-4794-AE5C-57019218AB82}"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Joining Tables</a:t>
            </a:r>
          </a:p>
        </p:txBody>
      </p:sp>
      <p:sp>
        <p:nvSpPr>
          <p:cNvPr id="19459" name="Content Placeholder 2"/>
          <p:cNvSpPr>
            <a:spLocks noGrp="1"/>
          </p:cNvSpPr>
          <p:nvPr>
            <p:ph idx="1"/>
          </p:nvPr>
        </p:nvSpPr>
        <p:spPr/>
        <p:txBody>
          <a:bodyPr/>
          <a:lstStyle/>
          <a:p>
            <a:r>
              <a:rPr lang="en-US" dirty="0"/>
              <a:t>An </a:t>
            </a:r>
            <a:r>
              <a:rPr lang="en-US" b="1" dirty="0"/>
              <a:t>outer join </a:t>
            </a:r>
            <a:r>
              <a:rPr lang="en-US" dirty="0"/>
              <a:t>is a join in which the DBMS selects all records from one table and only those records from a second table that have matching common field values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C1559A5-8973-4D4F-9BA9-2B850A8FD1A5}" type="slidenum">
              <a:rPr lang="en-US" smtClean="0"/>
              <a:pPr>
                <a:defRPr/>
              </a:pPr>
              <a:t>20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276600"/>
            <a:ext cx="6474536" cy="30274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Creating a Self-Join</a:t>
            </a:r>
          </a:p>
        </p:txBody>
      </p:sp>
      <p:sp>
        <p:nvSpPr>
          <p:cNvPr id="20483" name="Content Placeholder 2"/>
          <p:cNvSpPr>
            <a:spLocks noGrp="1"/>
          </p:cNvSpPr>
          <p:nvPr>
            <p:ph idx="1"/>
          </p:nvPr>
        </p:nvSpPr>
        <p:spPr/>
        <p:txBody>
          <a:bodyPr/>
          <a:lstStyle/>
          <a:p>
            <a:r>
              <a:rPr lang="en-US" dirty="0"/>
              <a:t>Click the Create tab on the Ribbon</a:t>
            </a:r>
          </a:p>
          <a:p>
            <a:r>
              <a:rPr lang="en-US" dirty="0"/>
              <a:t>In the Queries group on the Create tab, click the Query Design button</a:t>
            </a:r>
          </a:p>
          <a:p>
            <a:r>
              <a:rPr lang="en-US" dirty="0"/>
              <a:t>In the Show Table dialog box, double-click the table for the self-join, double-click the table a second time, and then click the Close button</a:t>
            </a:r>
          </a:p>
          <a:p>
            <a:r>
              <a:rPr lang="en-US" dirty="0"/>
              <a:t>Click and drag the primary key field from one field list to the foreign key field in the other field list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18F8BAB-FD98-4339-9038-AA4AC18E4B66}"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Self-Join</a:t>
            </a:r>
          </a:p>
        </p:txBody>
      </p:sp>
      <p:sp>
        <p:nvSpPr>
          <p:cNvPr id="3" name="Content Placeholder 2"/>
          <p:cNvSpPr>
            <a:spLocks noGrp="1"/>
          </p:cNvSpPr>
          <p:nvPr>
            <p:ph idx="1"/>
          </p:nvPr>
        </p:nvSpPr>
        <p:spPr/>
        <p:txBody>
          <a:bodyPr/>
          <a:lstStyle/>
          <a:p>
            <a:r>
              <a:rPr lang="en-US" dirty="0"/>
              <a:t>Right-click the join line between the two tables, and then click Join Properties to open the Join Properties dialog box</a:t>
            </a:r>
          </a:p>
          <a:p>
            <a:r>
              <a:rPr lang="en-US" dirty="0"/>
              <a:t>Click the first option button to select an inner join, or click the second option button or the third option button to select an outer join, and then click the OK button</a:t>
            </a:r>
          </a:p>
          <a:p>
            <a:r>
              <a:rPr lang="en-US" dirty="0"/>
              <a:t>Select the fields, specify the selection criteria, select the sort options, and set other properties as appropriate for the query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C17815-A844-4514-89FD-62525F994FEB}"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Creating a Self-Join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766538"/>
            <a:ext cx="6957317" cy="246951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547E502-8008-4523-A5AA-87EACA135C18}"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Viewing a Table’s Existing Indexes</a:t>
            </a:r>
          </a:p>
        </p:txBody>
      </p:sp>
      <p:sp>
        <p:nvSpPr>
          <p:cNvPr id="23555" name="Content Placeholder 2"/>
          <p:cNvSpPr>
            <a:spLocks noGrp="1"/>
          </p:cNvSpPr>
          <p:nvPr>
            <p:ph idx="1"/>
          </p:nvPr>
        </p:nvSpPr>
        <p:spPr/>
        <p:txBody>
          <a:bodyPr/>
          <a:lstStyle/>
          <a:p>
            <a:r>
              <a:rPr lang="en-US" dirty="0"/>
              <a:t>Open the table in Design view</a:t>
            </a:r>
          </a:p>
          <a:p>
            <a:r>
              <a:rPr lang="en-US" dirty="0"/>
              <a:t>To view an index for a single field, click the field, and then view the Indexed property in the Field Properties pane</a:t>
            </a:r>
          </a:p>
          <a:p>
            <a:r>
              <a:rPr lang="en-US" dirty="0"/>
              <a:t>To view all the indexes for a table or to view an index consisting of multiple fields, click the Indexes button in the Show/Hide group on the Design tab</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F22B51F-AA75-4D47-8BD2-19EC031F51EF}"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Viewing a Table’s Existing Indexes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1C5291E-5CD7-4EB0-A2C5-3A9F757010F1}"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Creating an Index</a:t>
            </a:r>
          </a:p>
        </p:txBody>
      </p:sp>
      <p:sp>
        <p:nvSpPr>
          <p:cNvPr id="25603" name="Content Placeholder 2"/>
          <p:cNvSpPr>
            <a:spLocks noGrp="1"/>
          </p:cNvSpPr>
          <p:nvPr>
            <p:ph idx="1"/>
          </p:nvPr>
        </p:nvSpPr>
        <p:spPr/>
        <p:txBody>
          <a:bodyPr/>
          <a:lstStyle/>
          <a:p>
            <a:r>
              <a:rPr lang="en-US" dirty="0"/>
              <a:t>Open the table in Design view</a:t>
            </a:r>
          </a:p>
          <a:p>
            <a:r>
              <a:rPr lang="en-US" dirty="0"/>
              <a:t>To create an index for a single field, click the field, and then set the Indexed property in the Field Properties pane</a:t>
            </a:r>
          </a:p>
          <a:p>
            <a:r>
              <a:rPr lang="en-US" dirty="0"/>
              <a:t>To create an index consisting of multiple fields, click the Indexes button in the Show/Hide group on the Design tab, enter a name for the index in the Index Name box, select the fields in the Field Name box, and then set other properties as necessary for the index</a:t>
            </a:r>
          </a:p>
        </p:txBody>
      </p:sp>
      <p:sp>
        <p:nvSpPr>
          <p:cNvPr id="4" name="Footer Placeholder 3"/>
          <p:cNvSpPr>
            <a:spLocks noGrp="1"/>
          </p:cNvSpPr>
          <p:nvPr>
            <p:ph type="ftr" sz="quarter" idx="11"/>
          </p:nvPr>
        </p:nvSpPr>
        <p:spPr/>
        <p:txBody>
          <a:bodyPr/>
          <a:lstStyle/>
          <a:p>
            <a:pPr>
              <a:defRPr/>
            </a:pPr>
            <a:r>
              <a:rPr lang="en-US"/>
              <a:t>MIS342</a:t>
            </a:r>
            <a:endParaRPr lang="en-US" dirty="0"/>
          </a:p>
        </p:txBody>
      </p:sp>
      <p:sp>
        <p:nvSpPr>
          <p:cNvPr id="5" name="Slide Number Placeholder 4"/>
          <p:cNvSpPr>
            <a:spLocks noGrp="1"/>
          </p:cNvSpPr>
          <p:nvPr>
            <p:ph type="sldNum" sz="quarter" idx="12"/>
          </p:nvPr>
        </p:nvSpPr>
        <p:spPr/>
        <p:txBody>
          <a:bodyPr/>
          <a:lstStyle/>
          <a:p>
            <a:pPr>
              <a:defRPr/>
            </a:pPr>
            <a:fld id="{BEC1371E-981F-45F4-9426-294FFC670ABA}"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Creating an Index</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61050"/>
            <a:ext cx="6957317" cy="328048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90AE70C-3AF5-4DFC-A5B7-CCBA4FD1500C}" type="slidenum">
              <a:rPr lang="en-US" smtClean="0"/>
              <a:pPr>
                <a:defRPr/>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Queries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0673" y="1825625"/>
            <a:ext cx="3596653"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62497" y="1825625"/>
            <a:ext cx="3667507" cy="435133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C17815-A844-4514-89FD-62525F994FEB}"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Action Queries</a:t>
            </a:r>
          </a:p>
        </p:txBody>
      </p:sp>
      <p:sp>
        <p:nvSpPr>
          <p:cNvPr id="3" name="Content Placeholder 2"/>
          <p:cNvSpPr>
            <a:spLocks noGrp="1"/>
          </p:cNvSpPr>
          <p:nvPr>
            <p:ph idx="1"/>
          </p:nvPr>
        </p:nvSpPr>
        <p:spPr/>
        <p:txBody>
          <a:bodyPr>
            <a:normAutofit lnSpcReduction="10000"/>
          </a:bodyPr>
          <a:lstStyle/>
          <a:p>
            <a:r>
              <a:rPr lang="en-US" dirty="0"/>
              <a:t>An </a:t>
            </a:r>
            <a:r>
              <a:rPr lang="en-US" b="1" dirty="0"/>
              <a:t>action query </a:t>
            </a:r>
            <a:r>
              <a:rPr lang="en-US" dirty="0"/>
              <a:t>is a query that </a:t>
            </a:r>
            <a:r>
              <a:rPr lang="en-US" b="1" dirty="0"/>
              <a:t>adds, changes, or deletes</a:t>
            </a:r>
            <a:r>
              <a:rPr lang="en-US" dirty="0"/>
              <a:t> multiple table records at a time</a:t>
            </a:r>
          </a:p>
          <a:p>
            <a:r>
              <a:rPr lang="en-US" dirty="0"/>
              <a:t>BE CAREFUL!</a:t>
            </a:r>
          </a:p>
          <a:p>
            <a:endParaRPr lang="en-US" dirty="0"/>
          </a:p>
          <a:p>
            <a:pPr lvl="1"/>
            <a:r>
              <a:rPr lang="en-US" sz="3200" dirty="0"/>
              <a:t>Make-table query</a:t>
            </a:r>
          </a:p>
          <a:p>
            <a:pPr lvl="1"/>
            <a:r>
              <a:rPr lang="en-US" sz="3200" dirty="0"/>
              <a:t>Append query</a:t>
            </a:r>
          </a:p>
          <a:p>
            <a:pPr lvl="2"/>
            <a:r>
              <a:rPr lang="en-US" sz="3200" b="1" dirty="0"/>
              <a:t>History table</a:t>
            </a:r>
          </a:p>
          <a:p>
            <a:pPr lvl="1"/>
            <a:r>
              <a:rPr lang="en-US" sz="3200" dirty="0"/>
              <a:t>Delete query</a:t>
            </a:r>
          </a:p>
          <a:p>
            <a:pPr lvl="1"/>
            <a:r>
              <a:rPr lang="en-US" sz="3200" dirty="0"/>
              <a:t>Update query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7834F45-3E43-4F8A-9C4A-7FC6C86EDAB1}"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Creating a Make-Table Query</a:t>
            </a:r>
          </a:p>
        </p:txBody>
      </p:sp>
      <p:sp>
        <p:nvSpPr>
          <p:cNvPr id="6147" name="Content Placeholder 2"/>
          <p:cNvSpPr>
            <a:spLocks noGrp="1"/>
          </p:cNvSpPr>
          <p:nvPr>
            <p:ph idx="1"/>
          </p:nvPr>
        </p:nvSpPr>
        <p:spPr/>
        <p:txBody>
          <a:bodyPr/>
          <a:lstStyle/>
          <a:p>
            <a:r>
              <a:rPr lang="en-US" dirty="0"/>
              <a:t>Create a select query with the necessary fields and selection criteria</a:t>
            </a:r>
          </a:p>
          <a:p>
            <a:r>
              <a:rPr lang="en-US" dirty="0"/>
              <a:t>In the Results group on the Design tab, click the Run button to preview the results</a:t>
            </a:r>
          </a:p>
          <a:p>
            <a:r>
              <a:rPr lang="en-US" dirty="0"/>
              <a:t>Switch to Design view to make any necessary changes to the query. When the query is correct, click the Make Table button in the Query Type group on the Design tab</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DC379D6-6EB2-4412-A8C6-B482D8CD2659}"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Make-Table Query</a:t>
            </a:r>
          </a:p>
        </p:txBody>
      </p:sp>
      <p:sp>
        <p:nvSpPr>
          <p:cNvPr id="3" name="Content Placeholder 2"/>
          <p:cNvSpPr>
            <a:spLocks noGrp="1"/>
          </p:cNvSpPr>
          <p:nvPr>
            <p:ph idx="1"/>
          </p:nvPr>
        </p:nvSpPr>
        <p:spPr/>
        <p:txBody>
          <a:bodyPr/>
          <a:lstStyle/>
          <a:p>
            <a:r>
              <a:rPr lang="en-US" dirty="0"/>
              <a:t>In the Make Table dialog box, type the new table name in the Table Name box. Make sure the Current Database option button is selected to include the new table in the current database; or, click the Another Database option button and enter the database name in the File Name box. Then click the OK button</a:t>
            </a:r>
          </a:p>
          <a:p>
            <a:r>
              <a:rPr lang="en-US" dirty="0"/>
              <a:t>Click the Run button, and then click the Yes button to confirm the creation of the new table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C17815-A844-4514-89FD-62525F994FEB}"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Creating a Make-Table Query</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97635"/>
            <a:ext cx="6957317" cy="320731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9BC565A-6954-44A4-B2AB-F1E3F5AC8EE8}"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Creating an Append Query</a:t>
            </a:r>
          </a:p>
        </p:txBody>
      </p:sp>
      <p:sp>
        <p:nvSpPr>
          <p:cNvPr id="8195" name="Content Placeholder 2"/>
          <p:cNvSpPr>
            <a:spLocks noGrp="1"/>
          </p:cNvSpPr>
          <p:nvPr>
            <p:ph idx="1"/>
          </p:nvPr>
        </p:nvSpPr>
        <p:spPr/>
        <p:txBody>
          <a:bodyPr/>
          <a:lstStyle/>
          <a:p>
            <a:r>
              <a:rPr lang="en-US" sz="2800" dirty="0"/>
              <a:t>Create a select query with the necessary fields and selection criteria</a:t>
            </a:r>
          </a:p>
          <a:p>
            <a:r>
              <a:rPr lang="en-US" sz="2800" dirty="0"/>
              <a:t>In the Results group on the Design tab, click the Run button to preview the results</a:t>
            </a:r>
          </a:p>
          <a:p>
            <a:r>
              <a:rPr lang="en-US" sz="2800" dirty="0"/>
              <a:t>Switch to Design view to make any necessary changes to the query. When the query is correct, click the Append button in the Query Type group on the Design tab</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8200D59-DE90-403F-B3D1-C8BAE1BC48FB}"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Append Query</a:t>
            </a:r>
          </a:p>
        </p:txBody>
      </p:sp>
      <p:sp>
        <p:nvSpPr>
          <p:cNvPr id="3" name="Content Placeholder 2"/>
          <p:cNvSpPr>
            <a:spLocks noGrp="1"/>
          </p:cNvSpPr>
          <p:nvPr>
            <p:ph idx="1"/>
          </p:nvPr>
        </p:nvSpPr>
        <p:spPr/>
        <p:txBody>
          <a:bodyPr/>
          <a:lstStyle/>
          <a:p>
            <a:r>
              <a:rPr lang="en-US" sz="2800" dirty="0"/>
              <a:t>In the Append dialog box, select the table name in the Table Name box. Make sure the Current Database option button is selected to include the new table in the current database; or, click the Another Database option button and enter the database name in the File Name box. Then click the OK button. Access replaces the Show row in the design grid with the Append To row</a:t>
            </a:r>
          </a:p>
          <a:p>
            <a:r>
              <a:rPr lang="en-US" sz="2800" dirty="0"/>
              <a:t>Click the Run button, and then click the Yes button to confirm appending the records to the table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C17815-A844-4514-89FD-62525F994FEB}"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1070</Words>
  <Application>Microsoft Office PowerPoint</Application>
  <PresentationFormat>Widescreen</PresentationFormat>
  <Paragraphs>128</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 Tutorial 9  Using Action Queries and Advanced Table Relationships</vt:lpstr>
      <vt:lpstr>Objectives</vt:lpstr>
      <vt:lpstr>Action Queries</vt:lpstr>
      <vt:lpstr>Action Queries</vt:lpstr>
      <vt:lpstr>Creating a Make-Table Query</vt:lpstr>
      <vt:lpstr>Creating a Make-Table Query</vt:lpstr>
      <vt:lpstr>Creating a Make-Table Query</vt:lpstr>
      <vt:lpstr>Creating an Append Query</vt:lpstr>
      <vt:lpstr>Creating an Append Query</vt:lpstr>
      <vt:lpstr>Creating an Append Query</vt:lpstr>
      <vt:lpstr>Creating a Delete Query</vt:lpstr>
      <vt:lpstr>Creating a Delete Query</vt:lpstr>
      <vt:lpstr>Creating an Update Query</vt:lpstr>
      <vt:lpstr>Creating an Update Query</vt:lpstr>
      <vt:lpstr>Many-To-Many Relationship</vt:lpstr>
      <vt:lpstr>Relationships Between Database Tables</vt:lpstr>
      <vt:lpstr>Relationships Between Database Tables</vt:lpstr>
      <vt:lpstr>Defining M:N and 1:1 Relationships Between Tables</vt:lpstr>
      <vt:lpstr>Joining Tables</vt:lpstr>
      <vt:lpstr>Joining Tables</vt:lpstr>
      <vt:lpstr>Creating a Self-Join</vt:lpstr>
      <vt:lpstr>Creating a Self-Join</vt:lpstr>
      <vt:lpstr>Creating a Self-Join</vt:lpstr>
      <vt:lpstr>Viewing a Table’s Existing Indexes</vt:lpstr>
      <vt:lpstr>Viewing a Table’s Existing Indexes</vt:lpstr>
      <vt:lpstr>Creating an Index</vt:lpstr>
      <vt:lpstr>Creating an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2017-08-07T16:10:59Z</dcterms:created>
  <dcterms:modified xsi:type="dcterms:W3CDTF">2017-08-17T18:58:26Z</dcterms:modified>
</cp:coreProperties>
</file>