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96" autoAdjust="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759D6-D974-403F-8353-CFD40E9BEC5C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8C99A-9C08-4E70-955D-1DA10BA9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9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Sperry Research,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4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7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of this is also found</a:t>
            </a:r>
            <a:r>
              <a:rPr lang="en-US" baseline="0" dirty="0" smtClean="0"/>
              <a:t> in World is Flat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our standard of</a:t>
            </a:r>
            <a:r>
              <a:rPr lang="en-US" baseline="0" dirty="0" smtClean="0"/>
              <a:t> living with our grandparents…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4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concurrent developments-grunting,</a:t>
            </a:r>
            <a:r>
              <a:rPr lang="en-US" baseline="0" dirty="0" smtClean="0"/>
              <a:t> spoken language, hand-written language, mechanical-assist written language, electrical telecommunication with telephone/telegraph, electronic written language, electronic spoken language, and associated video communication changes…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2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web sites, this was a test to supplement ACT I believe,</a:t>
            </a:r>
            <a:r>
              <a:rPr lang="en-US" baseline="0" dirty="0" smtClean="0"/>
              <a:t> to better judge student’s college preparedness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Yes/Yes/No your company is in trouble…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62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just one exercise or chapter per class…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04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0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4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1C91-5993-4C61-8B97-527020C35A44}" type="datetime1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0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526D-AF59-41B2-86E8-E7FC8AC19BD2}" type="datetime1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8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CB41-071A-4A74-AD6E-E386D53B9262}" type="datetime1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F063-31C9-4CE9-B9F0-FDF8B9E4354A}" type="datetime1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6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B08C-62D1-4D67-9E6D-7A987FB59B11}" type="datetime1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914-F32A-451B-A959-9289F2E8C29F}" type="datetime1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6116-68D7-443C-93D6-D4B906E1E18E}" type="datetime1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D59-6754-4B86-8D3F-E7C3D2CB5E3F}" type="datetime1">
              <a:rPr lang="en-US" smtClean="0"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6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18D5-04DA-4A14-841D-226F8594DDFC}" type="datetime1">
              <a:rPr lang="en-US" smtClean="0"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3343-839A-4E2E-B5B2-9E154E92DDF4}" type="datetime1">
              <a:rPr lang="en-US" smtClean="0"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7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7CFD-BDAB-40A4-8E33-0B5C1E3B2064}" type="datetime1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2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8684-0413-419F-ADB8-DD81CD61F41A}" type="datetime1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EE5C-1324-4468-8C5C-061378365E61}" type="datetime1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idehighered.com/news/2006/07/06/tuf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n.wikipedia.org/wiki/Robert_Sternberg" TargetMode="External"/><Relationship Id="rId4" Type="http://schemas.openxmlformats.org/officeDocument/2006/relationships/hyperlink" Target="http://tuftsjournal.tufts.edu/archive/2006/may/features/index.s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bidextrousmag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realsimple.com/" TargetMode="External"/><Relationship Id="rId4" Type="http://schemas.openxmlformats.org/officeDocument/2006/relationships/hyperlink" Target="http://www.oprah.com/omagazine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operhewit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oma.org/explore/collection/architecture_desig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torycenter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2, Part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Becoming Aware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3-IQ and 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Answer- none of the above!</a:t>
            </a:r>
          </a:p>
          <a:p>
            <a:pPr lvl="0"/>
            <a:r>
              <a:rPr lang="en-US" dirty="0" smtClean="0"/>
              <a:t>4 to 10%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Rainbow Project</a:t>
            </a:r>
          </a:p>
          <a:p>
            <a:pPr lvl="0"/>
            <a:r>
              <a:rPr lang="en-US" sz="2000" dirty="0" smtClean="0">
                <a:hlinkClick r:id="rId3"/>
              </a:rPr>
              <a:t>http://www.insidehighered.com/news/2006/07/06/tufts</a:t>
            </a:r>
          </a:p>
          <a:p>
            <a:pPr lvl="0"/>
            <a:r>
              <a:rPr lang="en-US" sz="2000" dirty="0" smtClean="0">
                <a:hlinkClick r:id="rId4"/>
              </a:rPr>
              <a:t>http://tuftsjournal.tufts.edu/archive/2006/may/features/index.shtml</a:t>
            </a:r>
          </a:p>
          <a:p>
            <a:pPr lvl="0"/>
            <a:r>
              <a:rPr lang="en-US" sz="2000" dirty="0" smtClean="0">
                <a:hlinkClick r:id="rId5"/>
              </a:rPr>
              <a:t>http://en.wikipedia.org/wiki/Robert_Sternberg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 Concept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Can it be outsourced?</a:t>
            </a:r>
          </a:p>
          <a:p>
            <a:pPr lvl="0"/>
            <a:r>
              <a:rPr lang="en-US" dirty="0" smtClean="0"/>
              <a:t>Can it be computerized?</a:t>
            </a:r>
          </a:p>
          <a:p>
            <a:pPr lvl="0"/>
            <a:r>
              <a:rPr lang="en-US" dirty="0" smtClean="0"/>
              <a:t>Is your product/service in demand?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Succeeding With Six Senses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Design</a:t>
            </a:r>
          </a:p>
          <a:p>
            <a:pPr lvl="0"/>
            <a:r>
              <a:rPr lang="en-US" smtClean="0"/>
              <a:t>Story</a:t>
            </a:r>
          </a:p>
          <a:p>
            <a:pPr lvl="0"/>
            <a:r>
              <a:rPr lang="en-US" smtClean="0"/>
              <a:t>Symphony</a:t>
            </a:r>
          </a:p>
          <a:p>
            <a:pPr lvl="0"/>
            <a:r>
              <a:rPr lang="en-US" smtClean="0"/>
              <a:t>Empathy</a:t>
            </a:r>
          </a:p>
          <a:p>
            <a:pPr lvl="0"/>
            <a:r>
              <a:rPr lang="en-US" smtClean="0"/>
              <a:t>Play</a:t>
            </a:r>
          </a:p>
          <a:p>
            <a:pPr lvl="0"/>
            <a:r>
              <a:rPr lang="en-US" smtClean="0"/>
              <a:t>Meaning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4-Design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Keep a Design Notebook</a:t>
            </a:r>
          </a:p>
          <a:p>
            <a:pPr lvl="0"/>
            <a:r>
              <a:rPr lang="en-US" smtClean="0"/>
              <a:t>Note good and bad designs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4-Design Exercises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Read Design Magazines</a:t>
            </a:r>
          </a:p>
          <a:p>
            <a:pPr lvl="0"/>
            <a:r>
              <a:rPr lang="en-US" smtClean="0"/>
              <a:t>Ambidexterous</a:t>
            </a:r>
          </a:p>
          <a:p>
            <a:pPr lvl="1"/>
            <a:r>
              <a:rPr lang="en-US" smtClean="0">
                <a:hlinkClick r:id="rId3"/>
              </a:rPr>
              <a:t>http://www.ambidextrousmag.org/</a:t>
            </a:r>
          </a:p>
          <a:p>
            <a:pPr lvl="0"/>
            <a:r>
              <a:rPr lang="en-US" smtClean="0"/>
              <a:t>O Magazine</a:t>
            </a:r>
          </a:p>
          <a:p>
            <a:pPr lvl="1"/>
            <a:r>
              <a:rPr lang="en-US" smtClean="0">
                <a:hlinkClick r:id="rId4"/>
              </a:rPr>
              <a:t>http://www.oprah.com/omagazine.html </a:t>
            </a:r>
          </a:p>
          <a:p>
            <a:pPr lvl="0"/>
            <a:r>
              <a:rPr lang="en-US" smtClean="0"/>
              <a:t>Real Simple</a:t>
            </a:r>
          </a:p>
          <a:p>
            <a:pPr lvl="1"/>
            <a:r>
              <a:rPr lang="en-US" smtClean="0">
                <a:hlinkClick r:id="rId5"/>
              </a:rPr>
              <a:t>http://www.realsimple.com/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4-Design Exercises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Visit Museums!</a:t>
            </a:r>
          </a:p>
          <a:p>
            <a:pPr lvl="0"/>
            <a:r>
              <a:rPr lang="en-US" dirty="0" smtClean="0"/>
              <a:t>Cooper-Hewitt</a:t>
            </a:r>
          </a:p>
          <a:p>
            <a:pPr lvl="1"/>
            <a:r>
              <a:rPr lang="en-US" dirty="0" smtClean="0">
                <a:hlinkClick r:id="rId3"/>
              </a:rPr>
              <a:t>http://cooperhewitt.org/</a:t>
            </a:r>
          </a:p>
          <a:p>
            <a:pPr lvl="0"/>
            <a:r>
              <a:rPr lang="en-US" dirty="0" smtClean="0"/>
              <a:t>MOMA</a:t>
            </a:r>
          </a:p>
          <a:p>
            <a:pPr lvl="1"/>
            <a:r>
              <a:rPr lang="en-US" sz="2000" dirty="0" smtClean="0">
                <a:hlinkClick r:id="rId4"/>
              </a:rPr>
              <a:t>http://www.moma.org/explore/collection/architecture_design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5-Story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Learn to tell stories</a:t>
            </a:r>
          </a:p>
          <a:p>
            <a:pPr lvl="0"/>
            <a:r>
              <a:rPr lang="en-US" smtClean="0"/>
              <a:t>Relate to Action Inquiry</a:t>
            </a:r>
          </a:p>
          <a:p>
            <a:pPr lvl="1"/>
            <a:r>
              <a:rPr lang="en-US" smtClean="0"/>
              <a:t>Framing, Advocating, Illustrating, Inquiry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5-Story Exercises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Digital Storytelling</a:t>
            </a:r>
          </a:p>
          <a:p>
            <a:pPr lvl="1"/>
            <a:r>
              <a:rPr lang="en-US" dirty="0" smtClean="0">
                <a:hlinkClick r:id="rId3"/>
              </a:rPr>
              <a:t>http://storycenter.org/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Daniel H. Pink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1-Brain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Right vs Left hemisphere</a:t>
            </a:r>
          </a:p>
          <a:p>
            <a:pPr lvl="0"/>
            <a:r>
              <a:rPr lang="en-US" smtClean="0"/>
              <a:t>Sequential vs Simultaneous</a:t>
            </a:r>
          </a:p>
          <a:p>
            <a:pPr lvl="0"/>
            <a:r>
              <a:rPr lang="en-US" smtClean="0"/>
              <a:t>Text vs Context</a:t>
            </a:r>
          </a:p>
          <a:p>
            <a:pPr lvl="0"/>
            <a:r>
              <a:rPr lang="en-US" smtClean="0"/>
              <a:t>Detail vs Big Picture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1-Brain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Need both Left and Right</a:t>
            </a:r>
          </a:p>
          <a:p>
            <a:pPr lvl="0"/>
            <a:r>
              <a:rPr lang="en-US" smtClean="0"/>
              <a:t>Past- L directed thinking valued, emphasized </a:t>
            </a:r>
          </a:p>
          <a:p>
            <a:pPr lvl="0"/>
            <a:r>
              <a:rPr lang="en-US" smtClean="0"/>
              <a:t>Future- L and R needed in concert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2-AAA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Abundance</a:t>
            </a:r>
          </a:p>
          <a:p>
            <a:pPr lvl="0"/>
            <a:r>
              <a:rPr lang="en-US" smtClean="0"/>
              <a:t>Asia</a:t>
            </a:r>
          </a:p>
          <a:p>
            <a:pPr lvl="0"/>
            <a:r>
              <a:rPr lang="en-US" smtClean="0"/>
              <a:t>Automation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2-AAA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Surfeit of material goods</a:t>
            </a:r>
          </a:p>
          <a:p>
            <a:pPr lvl="0"/>
            <a:r>
              <a:rPr lang="en-US" smtClean="0"/>
              <a:t>Low cost, skilled labor</a:t>
            </a:r>
          </a:p>
          <a:p>
            <a:pPr lvl="0"/>
            <a:r>
              <a:rPr lang="en-US" smtClean="0"/>
              <a:t>Computers replacing white collar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3-Concept 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Hunter gatherer</a:t>
            </a:r>
          </a:p>
          <a:p>
            <a:pPr lvl="0"/>
            <a:r>
              <a:rPr lang="en-US" smtClean="0"/>
              <a:t>Agriculture</a:t>
            </a:r>
          </a:p>
          <a:p>
            <a:pPr lvl="0"/>
            <a:r>
              <a:rPr lang="en-US" smtClean="0"/>
              <a:t>Industrial</a:t>
            </a:r>
          </a:p>
          <a:p>
            <a:pPr lvl="0"/>
            <a:r>
              <a:rPr lang="en-US" smtClean="0"/>
              <a:t>Information</a:t>
            </a:r>
          </a:p>
          <a:p>
            <a:pPr lvl="0"/>
            <a:r>
              <a:rPr lang="en-US" smtClean="0"/>
              <a:t>Conceptual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 Shift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General Motors</a:t>
            </a:r>
          </a:p>
          <a:p>
            <a:pPr lvl="1"/>
            <a:r>
              <a:rPr lang="en-US" smtClean="0"/>
              <a:t>Car business or Art business?</a:t>
            </a:r>
          </a:p>
          <a:p>
            <a:pPr lvl="0"/>
            <a:r>
              <a:rPr lang="en-US" smtClean="0"/>
              <a:t>Apple </a:t>
            </a:r>
          </a:p>
          <a:p>
            <a:pPr lvl="1"/>
            <a:r>
              <a:rPr lang="en-US" smtClean="0"/>
              <a:t>Product design emphasis</a:t>
            </a:r>
          </a:p>
          <a:p>
            <a:pPr lvl="1"/>
            <a:r>
              <a:rPr lang="en-US" smtClean="0"/>
              <a:t>MBA</a:t>
            </a:r>
            <a:r>
              <a:rPr lang="en-US" smtClean="0">
                <a:sym typeface="Wingdings"/>
              </a:rPr>
              <a:t>MFA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3-IQ and 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According to the latest research, IQ accounts for what portion of career success?</a:t>
            </a:r>
          </a:p>
          <a:p>
            <a:pPr lvl="1"/>
            <a:r>
              <a:rPr lang="en-US" smtClean="0"/>
              <a:t>50 to 60 %</a:t>
            </a:r>
          </a:p>
          <a:p>
            <a:pPr lvl="1"/>
            <a:r>
              <a:rPr lang="en-US" smtClean="0"/>
              <a:t>35 to 45%</a:t>
            </a:r>
          </a:p>
          <a:p>
            <a:pPr lvl="1"/>
            <a:r>
              <a:rPr lang="en-US" smtClean="0"/>
              <a:t>23 to 29%</a:t>
            </a:r>
          </a:p>
          <a:p>
            <a:pPr lvl="1"/>
            <a:r>
              <a:rPr lang="en-US" smtClean="0"/>
              <a:t>15 to 20%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431</Words>
  <Application>Microsoft Office PowerPoint</Application>
  <PresentationFormat>On-screen Show (4:3)</PresentationFormat>
  <Paragraphs>137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Project 2, Part 1</vt:lpstr>
      <vt:lpstr>A Whole New Mind</vt:lpstr>
      <vt:lpstr>Chapter 1-Brain</vt:lpstr>
      <vt:lpstr>Chapter 1-Brain Summary</vt:lpstr>
      <vt:lpstr>Chapter 2-AAA</vt:lpstr>
      <vt:lpstr>Chapter 2-AAA Summary</vt:lpstr>
      <vt:lpstr>Chapter 3-Concept Age</vt:lpstr>
      <vt:lpstr>Chapter 3- Shift</vt:lpstr>
      <vt:lpstr>Chapter 3-IQ and EQ</vt:lpstr>
      <vt:lpstr>Chapter 3-IQ and EQ</vt:lpstr>
      <vt:lpstr>Chapter 3-EQ</vt:lpstr>
      <vt:lpstr>Chapter 3- Concept Summary</vt:lpstr>
      <vt:lpstr>Succeeding With Six Senses</vt:lpstr>
      <vt:lpstr>Chapter 4-Design</vt:lpstr>
      <vt:lpstr>Chapter 4-Design Exercises 1</vt:lpstr>
      <vt:lpstr>Chapter 4-Design Exercises 2</vt:lpstr>
      <vt:lpstr>Chapter 5-Story</vt:lpstr>
      <vt:lpstr>Chapter 5-Story Exercises 1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2, Part 1</dc:title>
  <dc:creator>PgP</dc:creator>
  <cp:lastModifiedBy>PgP</cp:lastModifiedBy>
  <cp:revision>14</cp:revision>
  <dcterms:created xsi:type="dcterms:W3CDTF">2011-05-09T02:10:36Z</dcterms:created>
  <dcterms:modified xsi:type="dcterms:W3CDTF">2011-05-17T12:10:55Z</dcterms:modified>
</cp:coreProperties>
</file>