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24766-C468-4077-B855-88B143C22A9F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AA989-32A5-4D07-81A3-F11545DD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AA989-32A5-4D07-81A3-F11545DD20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7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AA989-32A5-4D07-81A3-F11545DD20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77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AA989-32A5-4D07-81A3-F11545DD20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59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AA989-32A5-4D07-81A3-F11545DD20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35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AA989-32A5-4D07-81A3-F11545DD20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40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AA989-32A5-4D07-81A3-F11545DD20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20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AA989-32A5-4D07-81A3-F11545DD20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64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AA989-32A5-4D07-81A3-F11545DD20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4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1D-532D-4687-AA60-E51D256C6F17}" type="datetime1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7E17-8EAE-4E9B-9978-4282D1FAA0A0}" type="datetime1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9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9E06-2355-496F-B99A-4B7AED1DA9C6}" type="datetime1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5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C902B-12C5-4014-AC8A-1F586631EBB3}" type="datetime1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9007-6E3F-4585-8A86-56A9F1930C7D}" type="datetime1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3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E79F-D9C6-48CE-8E9E-6A74094AA932}" type="datetime1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0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9A0E-34FD-436B-BCAB-8E01FAD954C7}" type="datetime1">
              <a:rPr lang="en-US" smtClean="0"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78C-76E9-4CC2-9FB6-7CD716444C5A}" type="datetime1">
              <a:rPr lang="en-US" smtClean="0"/>
              <a:t>5/20/2011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BCA3-D1E5-4978-8E00-2A911002DB67}" type="datetime1">
              <a:rPr lang="en-US" smtClean="0"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195C-4805-480D-8D39-D88148F7C7DB}" type="datetime1">
              <a:rPr lang="en-US" smtClean="0"/>
              <a:t>5/20/2011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7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18B1-89E3-408C-B6B0-12BC0AC1124C}" type="datetime1">
              <a:rPr lang="en-US" smtClean="0"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6C1-AB59-4CDB-BA9F-0C764493FB4F}" type="datetime1">
              <a:rPr lang="en-US" smtClean="0"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8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2689-0714-493E-93FE-3454542CF661}" type="datetime1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2, Part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mtClean="0"/>
              <a:t>Action Inquiry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Action Inquiry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mtClean="0"/>
              <a:t>Bill Torbert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Inquiry Objective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Integrity- Dynamic, continuous inquiry into performance and intention gaps in ourselves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Inquiry Objective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Mutuality</a:t>
            </a:r>
          </a:p>
          <a:p>
            <a:pPr lvl="1"/>
            <a:r>
              <a:rPr lang="en-US" smtClean="0"/>
              <a:t>An open inquiry into the power between parties</a:t>
            </a:r>
          </a:p>
          <a:p>
            <a:pPr lvl="1"/>
            <a:r>
              <a:rPr lang="en-US" smtClean="0"/>
              <a:t>Develop ways to develop shared visions, shared strategies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Inquiry Objective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Sustainability-Transformation towards greater social justice and harmony with the natural environment</a:t>
            </a:r>
          </a:p>
          <a:p>
            <a:pPr lvl="0"/>
            <a:r>
              <a:rPr lang="en-US" smtClean="0"/>
              <a:t>Think fragile biosphere, Fukushima, need for power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Practice Action Inquiry?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Harness theory and data to coordinate organizing actions</a:t>
            </a:r>
          </a:p>
          <a:p>
            <a:pPr lvl="0"/>
            <a:r>
              <a:rPr lang="en-US" smtClean="0"/>
              <a:t>Result-competitive advantage, both personal and corporate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Inquiry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Learn, modify actions, repeat</a:t>
            </a:r>
          </a:p>
          <a:p>
            <a:pPr lvl="0"/>
            <a:r>
              <a:rPr lang="en-US" smtClean="0"/>
              <a:t>Not a one-time exercise</a:t>
            </a:r>
          </a:p>
          <a:p>
            <a:pPr lvl="0"/>
            <a:r>
              <a:rPr lang="en-US" smtClean="0"/>
              <a:t>Rather on-going process</a:t>
            </a:r>
          </a:p>
          <a:p>
            <a:pPr lvl="0"/>
            <a:r>
              <a:rPr lang="en-US" smtClean="0"/>
              <a:t>Productive, self-assessing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 Experience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Also see research by-</a:t>
            </a:r>
          </a:p>
          <a:p>
            <a:pPr lvl="1"/>
            <a:r>
              <a:rPr lang="en-US" smtClean="0"/>
              <a:t>Ernest Boyer</a:t>
            </a:r>
          </a:p>
          <a:p>
            <a:pPr lvl="1"/>
            <a:r>
              <a:rPr lang="en-US" smtClean="0"/>
              <a:t>William Perry</a:t>
            </a:r>
          </a:p>
          <a:p>
            <a:pPr lvl="1"/>
            <a:r>
              <a:rPr lang="en-US" smtClean="0"/>
              <a:t>Marcia Mentkowski</a:t>
            </a:r>
          </a:p>
          <a:p>
            <a:pPr lvl="1"/>
            <a:r>
              <a:rPr lang="en-US" smtClean="0"/>
              <a:t>Marcia Baxter Magolda</a:t>
            </a:r>
          </a:p>
          <a:p>
            <a:pPr lvl="1"/>
            <a:r>
              <a:rPr lang="en-US" smtClean="0"/>
              <a:t>Craig Nelson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168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Project 2, Part 2</vt:lpstr>
      <vt:lpstr>Action Inquiry</vt:lpstr>
      <vt:lpstr>Action Inquiry Objective 1</vt:lpstr>
      <vt:lpstr>Action Inquiry Objective 2</vt:lpstr>
      <vt:lpstr>Action Inquiry Objective 3</vt:lpstr>
      <vt:lpstr>Why Practice Action Inquiry?</vt:lpstr>
      <vt:lpstr>Action Inquiry</vt:lpstr>
      <vt:lpstr>College Experience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PgP</dc:creator>
  <cp:lastModifiedBy>PgP</cp:lastModifiedBy>
  <cp:revision>9</cp:revision>
  <dcterms:created xsi:type="dcterms:W3CDTF">2011-05-10T00:46:55Z</dcterms:created>
  <dcterms:modified xsi:type="dcterms:W3CDTF">2011-05-20T14:42:49Z</dcterms:modified>
</cp:coreProperties>
</file>