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Override1.xml" ContentType="application/vnd.openxmlformats-officedocument.themeOverrid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9" r:id="rId1"/>
    <p:sldMasterId id="2147483729" r:id="rId2"/>
    <p:sldMasterId id="2147483969" r:id="rId3"/>
  </p:sldMasterIdLst>
  <p:notesMasterIdLst>
    <p:notesMasterId r:id="rId24"/>
  </p:notesMasterIdLst>
  <p:sldIdLst>
    <p:sldId id="272" r:id="rId4"/>
    <p:sldId id="256" r:id="rId5"/>
    <p:sldId id="276" r:id="rId6"/>
    <p:sldId id="277" r:id="rId7"/>
    <p:sldId id="257" r:id="rId8"/>
    <p:sldId id="271" r:id="rId9"/>
    <p:sldId id="258" r:id="rId10"/>
    <p:sldId id="262" r:id="rId11"/>
    <p:sldId id="273" r:id="rId12"/>
    <p:sldId id="282" r:id="rId13"/>
    <p:sldId id="263" r:id="rId14"/>
    <p:sldId id="285" r:id="rId15"/>
    <p:sldId id="296" r:id="rId16"/>
    <p:sldId id="266" r:id="rId17"/>
    <p:sldId id="287" r:id="rId18"/>
    <p:sldId id="291" r:id="rId19"/>
    <p:sldId id="269" r:id="rId20"/>
    <p:sldId id="280" r:id="rId21"/>
    <p:sldId id="265" r:id="rId22"/>
    <p:sldId id="284" r:id="rId23"/>
  </p:sldIdLst>
  <p:sldSz cx="9144000" cy="6858000" type="screen4x3"/>
  <p:notesSz cx="6858000" cy="9144000"/>
  <p:custDataLst>
    <p:tags r:id="rId25"/>
  </p:custDataLst>
  <p:defaultTextStyle>
    <a:defPPr>
      <a:defRPr lang="en-US"/>
    </a:defPPr>
    <a:lvl1pPr algn="l" rtl="0" fontAlgn="base">
      <a:spcBef>
        <a:spcPct val="0"/>
      </a:spcBef>
      <a:spcAft>
        <a:spcPct val="0"/>
      </a:spcAft>
      <a:defRPr kern="1200">
        <a:solidFill>
          <a:schemeClr val="tx1"/>
        </a:solidFill>
        <a:latin typeface="Verdana" pitchFamily="34" charset="0"/>
        <a:ea typeface="+mn-ea"/>
        <a:cs typeface="Arial" charset="0"/>
      </a:defRPr>
    </a:lvl1pPr>
    <a:lvl2pPr marL="457200" algn="l" rtl="0" fontAlgn="base">
      <a:spcBef>
        <a:spcPct val="0"/>
      </a:spcBef>
      <a:spcAft>
        <a:spcPct val="0"/>
      </a:spcAft>
      <a:defRPr kern="1200">
        <a:solidFill>
          <a:schemeClr val="tx1"/>
        </a:solidFill>
        <a:latin typeface="Verdana" pitchFamily="34" charset="0"/>
        <a:ea typeface="+mn-ea"/>
        <a:cs typeface="Arial" charset="0"/>
      </a:defRPr>
    </a:lvl2pPr>
    <a:lvl3pPr marL="914400" algn="l" rtl="0" fontAlgn="base">
      <a:spcBef>
        <a:spcPct val="0"/>
      </a:spcBef>
      <a:spcAft>
        <a:spcPct val="0"/>
      </a:spcAft>
      <a:defRPr kern="1200">
        <a:solidFill>
          <a:schemeClr val="tx1"/>
        </a:solidFill>
        <a:latin typeface="Verdana" pitchFamily="34" charset="0"/>
        <a:ea typeface="+mn-ea"/>
        <a:cs typeface="Arial" charset="0"/>
      </a:defRPr>
    </a:lvl3pPr>
    <a:lvl4pPr marL="1371600" algn="l" rtl="0" fontAlgn="base">
      <a:spcBef>
        <a:spcPct val="0"/>
      </a:spcBef>
      <a:spcAft>
        <a:spcPct val="0"/>
      </a:spcAft>
      <a:defRPr kern="1200">
        <a:solidFill>
          <a:schemeClr val="tx1"/>
        </a:solidFill>
        <a:latin typeface="Verdana" pitchFamily="34" charset="0"/>
        <a:ea typeface="+mn-ea"/>
        <a:cs typeface="Arial" charset="0"/>
      </a:defRPr>
    </a:lvl4pPr>
    <a:lvl5pPr marL="1828800" algn="l" rtl="0" fontAlgn="base">
      <a:spcBef>
        <a:spcPct val="0"/>
      </a:spcBef>
      <a:spcAft>
        <a:spcPct val="0"/>
      </a:spcAft>
      <a:defRPr kern="1200">
        <a:solidFill>
          <a:schemeClr val="tx1"/>
        </a:solidFill>
        <a:latin typeface="Verdana" pitchFamily="34" charset="0"/>
        <a:ea typeface="+mn-ea"/>
        <a:cs typeface="Arial" charset="0"/>
      </a:defRPr>
    </a:lvl5pPr>
    <a:lvl6pPr marL="2286000" algn="l" defTabSz="914400" rtl="0" eaLnBrk="1" latinLnBrk="0" hangingPunct="1">
      <a:defRPr kern="1200">
        <a:solidFill>
          <a:schemeClr val="tx1"/>
        </a:solidFill>
        <a:latin typeface="Verdana" pitchFamily="34" charset="0"/>
        <a:ea typeface="+mn-ea"/>
        <a:cs typeface="Arial" charset="0"/>
      </a:defRPr>
    </a:lvl6pPr>
    <a:lvl7pPr marL="2743200" algn="l" defTabSz="914400" rtl="0" eaLnBrk="1" latinLnBrk="0" hangingPunct="1">
      <a:defRPr kern="1200">
        <a:solidFill>
          <a:schemeClr val="tx1"/>
        </a:solidFill>
        <a:latin typeface="Verdana" pitchFamily="34" charset="0"/>
        <a:ea typeface="+mn-ea"/>
        <a:cs typeface="Arial" charset="0"/>
      </a:defRPr>
    </a:lvl7pPr>
    <a:lvl8pPr marL="3200400" algn="l" defTabSz="914400" rtl="0" eaLnBrk="1" latinLnBrk="0" hangingPunct="1">
      <a:defRPr kern="1200">
        <a:solidFill>
          <a:schemeClr val="tx1"/>
        </a:solidFill>
        <a:latin typeface="Verdana" pitchFamily="34" charset="0"/>
        <a:ea typeface="+mn-ea"/>
        <a:cs typeface="Arial" charset="0"/>
      </a:defRPr>
    </a:lvl8pPr>
    <a:lvl9pPr marL="3657600" algn="l" defTabSz="914400" rtl="0" eaLnBrk="1" latinLnBrk="0" hangingPunct="1">
      <a:defRPr kern="1200">
        <a:solidFill>
          <a:schemeClr val="tx1"/>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41" autoAdjust="0"/>
    <p:restoredTop sz="81153" autoAdjust="0"/>
  </p:normalViewPr>
  <p:slideViewPr>
    <p:cSldViewPr>
      <p:cViewPr varScale="1">
        <p:scale>
          <a:sx n="123" d="100"/>
          <a:sy n="123" d="100"/>
        </p:scale>
        <p:origin x="-201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gs" Target="tags/tag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cs typeface="+mn-cs"/>
              </a:defRPr>
            </a:lvl1pPr>
          </a:lstStyle>
          <a:p>
            <a:pPr>
              <a:defRPr/>
            </a:pPr>
            <a:endParaRPr lang="en-US"/>
          </a:p>
        </p:txBody>
      </p:sp>
      <p:sp>
        <p:nvSpPr>
          <p:cNvPr id="38915" name="Rectangle 3"/>
          <p:cNvSpPr>
            <a:spLocks noGrp="1" noChangeArrowheads="1"/>
          </p:cNvSpPr>
          <p:nvPr>
            <p:ph type="dt" idx="1"/>
          </p:nvPr>
        </p:nvSpPr>
        <p:spPr bwMode="auto">
          <a:xfrm>
            <a:off x="3886200" y="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cs typeface="+mn-cs"/>
              </a:defRPr>
            </a:lvl1pPr>
          </a:lstStyle>
          <a:p>
            <a:pPr>
              <a:defRPr/>
            </a:pPr>
            <a:endParaRPr lang="en-US"/>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8917" name="Rectangle 5"/>
          <p:cNvSpPr>
            <a:spLocks noGrp="1" noChangeArrowheads="1"/>
          </p:cNvSpPr>
          <p:nvPr>
            <p:ph type="body" sz="quarter" idx="3"/>
          </p:nvPr>
        </p:nvSpPr>
        <p:spPr bwMode="auto">
          <a:xfrm>
            <a:off x="914400" y="4343400"/>
            <a:ext cx="5029200" cy="41148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8918" name="Rectangle 6"/>
          <p:cNvSpPr>
            <a:spLocks noGrp="1" noChangeArrowheads="1"/>
          </p:cNvSpPr>
          <p:nvPr>
            <p:ph type="ftr" sz="quarter" idx="4"/>
          </p:nvPr>
        </p:nvSpPr>
        <p:spPr bwMode="auto">
          <a:xfrm>
            <a:off x="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cs typeface="+mn-cs"/>
              </a:defRPr>
            </a:lvl1pPr>
          </a:lstStyle>
          <a:p>
            <a:pPr>
              <a:defRPr/>
            </a:pPr>
            <a:endParaRPr lang="en-US"/>
          </a:p>
        </p:txBody>
      </p:sp>
      <p:sp>
        <p:nvSpPr>
          <p:cNvPr id="38919" name="Rectangle 7"/>
          <p:cNvSpPr>
            <a:spLocks noGrp="1" noChangeArrowheads="1"/>
          </p:cNvSpPr>
          <p:nvPr>
            <p:ph type="sldNum" sz="quarter" idx="5"/>
          </p:nvPr>
        </p:nvSpPr>
        <p:spPr bwMode="auto">
          <a:xfrm>
            <a:off x="3886200" y="8686800"/>
            <a:ext cx="2971800" cy="457200"/>
          </a:xfrm>
          <a:prstGeom prst="rect">
            <a:avLst/>
          </a:prstGeom>
          <a:noFill/>
          <a:ln w="12700" cap="sq">
            <a:noFill/>
            <a:miter lim="800000"/>
            <a:headEnd type="none" w="sm" len="sm"/>
            <a:tailEnd type="none" w="sm" len="sm"/>
          </a:ln>
          <a:effec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cs typeface="+mn-cs"/>
              </a:defRPr>
            </a:lvl1pPr>
          </a:lstStyle>
          <a:p>
            <a:pPr>
              <a:defRPr/>
            </a:pPr>
            <a:fld id="{5367BD33-2040-4BA9-9451-C7412B0DF6ED}" type="slidenum">
              <a:rPr lang="en-US"/>
              <a:pPr>
                <a:defRPr/>
              </a:pPr>
              <a:t>‹#›</a:t>
            </a:fld>
            <a:endParaRPr lang="en-US"/>
          </a:p>
        </p:txBody>
      </p:sp>
    </p:spTree>
    <p:extLst>
      <p:ext uri="{BB962C8B-B14F-4D97-AF65-F5344CB8AC3E}">
        <p14:creationId xmlns:p14="http://schemas.microsoft.com/office/powerpoint/2010/main" val="4157995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w="9525"/>
        </p:spPr>
        <p:txBody>
          <a:bodyPr/>
          <a:lstStyle/>
          <a:p>
            <a:endParaRPr lang="en-US" smtClean="0"/>
          </a:p>
        </p:txBody>
      </p:sp>
      <p:sp>
        <p:nvSpPr>
          <p:cNvPr id="38916" name="Slide Number Placeholder 3"/>
          <p:cNvSpPr>
            <a:spLocks noGrp="1"/>
          </p:cNvSpPr>
          <p:nvPr>
            <p:ph type="sldNum" sz="quarter" idx="5"/>
          </p:nvPr>
        </p:nvSpPr>
        <p:spPr>
          <a:noFill/>
        </p:spPr>
        <p:txBody>
          <a:bodyPr/>
          <a:lstStyle/>
          <a:p>
            <a:fld id="{71581310-03B6-4F42-B7FD-7011BC09E395}"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592D779E-1854-45CD-92F8-9982FD0F09AC}" type="slidenum">
              <a:rPr lang="en-US" smtClean="0"/>
              <a:pPr/>
              <a:t>10</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w="9525"/>
        </p:spPr>
        <p:txBody>
          <a:bodyPr/>
          <a:lstStyle/>
          <a:p>
            <a:r>
              <a:rPr lang="en-US" smtClean="0"/>
              <a:t>Make sure network, Blackboard, email …. Usernames and passwords are the same!</a:t>
            </a:r>
          </a:p>
          <a:p>
            <a:r>
              <a:rPr lang="en-US" smtClean="0"/>
              <a:t>Foreign students…watch out for account change in case of SSN submission</a:t>
            </a:r>
          </a:p>
          <a:p>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w="9525"/>
        </p:spPr>
        <p:txBody>
          <a:bodyPr/>
          <a:lstStyle/>
          <a:p>
            <a:endParaRPr lang="en-US" smtClean="0"/>
          </a:p>
        </p:txBody>
      </p:sp>
      <p:sp>
        <p:nvSpPr>
          <p:cNvPr id="52228" name="Slide Number Placeholder 3"/>
          <p:cNvSpPr>
            <a:spLocks noGrp="1"/>
          </p:cNvSpPr>
          <p:nvPr>
            <p:ph type="sldNum" sz="quarter" idx="5"/>
          </p:nvPr>
        </p:nvSpPr>
        <p:spPr>
          <a:noFill/>
        </p:spPr>
        <p:txBody>
          <a:bodyPr/>
          <a:lstStyle/>
          <a:p>
            <a:fld id="{9CF40874-387F-4642-8BAF-8079B636A013}"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a:ln w="9525"/>
        </p:spPr>
        <p:txBody>
          <a:bodyPr/>
          <a:lstStyle/>
          <a:p>
            <a:endParaRPr lang="en-US" smtClean="0"/>
          </a:p>
        </p:txBody>
      </p:sp>
      <p:sp>
        <p:nvSpPr>
          <p:cNvPr id="53252" name="Slide Number Placeholder 3"/>
          <p:cNvSpPr>
            <a:spLocks noGrp="1"/>
          </p:cNvSpPr>
          <p:nvPr>
            <p:ph type="sldNum" sz="quarter" idx="5"/>
          </p:nvPr>
        </p:nvSpPr>
        <p:spPr>
          <a:noFill/>
        </p:spPr>
        <p:txBody>
          <a:bodyPr/>
          <a:lstStyle/>
          <a:p>
            <a:fld id="{846BE955-4351-4B4F-A810-99F420E8DFF7}"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w="9525"/>
        </p:spPr>
        <p:txBody>
          <a:bodyPr/>
          <a:lstStyle/>
          <a:p>
            <a:endParaRPr lang="en-US" smtClean="0"/>
          </a:p>
        </p:txBody>
      </p:sp>
      <p:sp>
        <p:nvSpPr>
          <p:cNvPr id="54276" name="Slide Number Placeholder 3"/>
          <p:cNvSpPr>
            <a:spLocks noGrp="1"/>
          </p:cNvSpPr>
          <p:nvPr>
            <p:ph type="sldNum" sz="quarter" idx="5"/>
          </p:nvPr>
        </p:nvSpPr>
        <p:spPr>
          <a:noFill/>
        </p:spPr>
        <p:txBody>
          <a:bodyPr/>
          <a:lstStyle/>
          <a:p>
            <a:fld id="{AB723755-B99E-431E-8C22-BDFED4700196}"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w="9525"/>
        </p:spPr>
        <p:txBody>
          <a:bodyPr/>
          <a:lstStyle/>
          <a:p>
            <a:endParaRPr lang="en-US" smtClean="0"/>
          </a:p>
        </p:txBody>
      </p:sp>
      <p:sp>
        <p:nvSpPr>
          <p:cNvPr id="55300" name="Slide Number Placeholder 3"/>
          <p:cNvSpPr>
            <a:spLocks noGrp="1"/>
          </p:cNvSpPr>
          <p:nvPr>
            <p:ph type="sldNum" sz="quarter" idx="5"/>
          </p:nvPr>
        </p:nvSpPr>
        <p:spPr>
          <a:noFill/>
        </p:spPr>
        <p:txBody>
          <a:bodyPr/>
          <a:lstStyle/>
          <a:p>
            <a:fld id="{2EA44D02-F68D-428F-881E-3F7EA8236555}" type="slidenum">
              <a:rPr lang="en-US" smtClean="0"/>
              <a:pPr/>
              <a:t>14</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w="9525"/>
        </p:spPr>
        <p:txBody>
          <a:bodyPr/>
          <a:lstStyle/>
          <a:p>
            <a:endParaRPr lang="en-US" smtClean="0"/>
          </a:p>
        </p:txBody>
      </p:sp>
      <p:sp>
        <p:nvSpPr>
          <p:cNvPr id="56324" name="Slide Number Placeholder 3"/>
          <p:cNvSpPr>
            <a:spLocks noGrp="1"/>
          </p:cNvSpPr>
          <p:nvPr>
            <p:ph type="sldNum" sz="quarter" idx="5"/>
          </p:nvPr>
        </p:nvSpPr>
        <p:spPr>
          <a:noFill/>
        </p:spPr>
        <p:txBody>
          <a:bodyPr/>
          <a:lstStyle/>
          <a:p>
            <a:fld id="{1763896E-5083-4266-B5BD-CAB67747E896}" type="slidenum">
              <a:rPr lang="en-US" smtClean="0"/>
              <a:pPr/>
              <a:t>15</a:t>
            </a:fld>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w="9525"/>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4492CBA2-D9A1-4F5D-A555-5040343E1F7E}" type="slidenum">
              <a:rPr lang="en-US" smtClean="0"/>
              <a:pPr/>
              <a:t>16</a:t>
            </a:fld>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w="9525"/>
        </p:spPr>
        <p:txBody>
          <a:bodyPr/>
          <a:lstStyle/>
          <a:p>
            <a:endParaRPr lang="en-US" smtClean="0"/>
          </a:p>
        </p:txBody>
      </p:sp>
      <p:sp>
        <p:nvSpPr>
          <p:cNvPr id="59396" name="Slide Number Placeholder 3"/>
          <p:cNvSpPr>
            <a:spLocks noGrp="1"/>
          </p:cNvSpPr>
          <p:nvPr>
            <p:ph type="sldNum" sz="quarter" idx="5"/>
          </p:nvPr>
        </p:nvSpPr>
        <p:spPr>
          <a:noFill/>
        </p:spPr>
        <p:txBody>
          <a:bodyPr/>
          <a:lstStyle/>
          <a:p>
            <a:fld id="{1E6F0136-3350-4D19-B61D-FCAC2C721AE9}" type="slidenum">
              <a:rPr lang="en-US" smtClean="0"/>
              <a:pPr/>
              <a:t>17</a:t>
            </a:fld>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w="9525"/>
        </p:spPr>
        <p:txBody>
          <a:bodyPr/>
          <a:lstStyle/>
          <a:p>
            <a:endParaRPr lang="en-US" smtClean="0"/>
          </a:p>
        </p:txBody>
      </p:sp>
      <p:sp>
        <p:nvSpPr>
          <p:cNvPr id="61444" name="Slide Number Placeholder 3"/>
          <p:cNvSpPr>
            <a:spLocks noGrp="1"/>
          </p:cNvSpPr>
          <p:nvPr>
            <p:ph type="sldNum" sz="quarter" idx="5"/>
          </p:nvPr>
        </p:nvSpPr>
        <p:spPr>
          <a:noFill/>
        </p:spPr>
        <p:txBody>
          <a:bodyPr/>
          <a:lstStyle/>
          <a:p>
            <a:fld id="{609B3735-E846-4A43-8B0A-3CE235F3889C}" type="slidenum">
              <a:rPr lang="en-US" smtClean="0"/>
              <a:pPr/>
              <a:t>18</a:t>
            </a:fld>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w="9525"/>
        </p:spPr>
        <p:txBody>
          <a:bodyPr/>
          <a:lstStyle/>
          <a:p>
            <a:endParaRPr lang="en-US" smtClean="0"/>
          </a:p>
        </p:txBody>
      </p:sp>
      <p:sp>
        <p:nvSpPr>
          <p:cNvPr id="62468" name="Slide Number Placeholder 3"/>
          <p:cNvSpPr>
            <a:spLocks noGrp="1"/>
          </p:cNvSpPr>
          <p:nvPr>
            <p:ph type="sldNum" sz="quarter" idx="5"/>
          </p:nvPr>
        </p:nvSpPr>
        <p:spPr>
          <a:noFill/>
        </p:spPr>
        <p:txBody>
          <a:bodyPr/>
          <a:lstStyle/>
          <a:p>
            <a:fld id="{F67B3148-7DCE-4F1A-A5E8-40BCBC1D4E67}" type="slidenum">
              <a:rPr lang="en-US" smtClean="0"/>
              <a:pPr/>
              <a:t>19</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w="9525"/>
        </p:spPr>
        <p:txBody>
          <a:bodyPr/>
          <a:lstStyle/>
          <a:p>
            <a:endParaRPr lang="en-US" smtClean="0"/>
          </a:p>
        </p:txBody>
      </p:sp>
      <p:sp>
        <p:nvSpPr>
          <p:cNvPr id="39940" name="Slide Number Placeholder 3"/>
          <p:cNvSpPr>
            <a:spLocks noGrp="1"/>
          </p:cNvSpPr>
          <p:nvPr>
            <p:ph type="sldNum" sz="quarter" idx="5"/>
          </p:nvPr>
        </p:nvSpPr>
        <p:spPr>
          <a:noFill/>
        </p:spPr>
        <p:txBody>
          <a:bodyPr/>
          <a:lstStyle/>
          <a:p>
            <a:fld id="{57480347-4682-48C0-9E3A-E097BE18AE36}"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w="9525"/>
        </p:spPr>
        <p:txBody>
          <a:bodyPr/>
          <a:lstStyle/>
          <a:p>
            <a:endParaRPr lang="en-US" smtClean="0"/>
          </a:p>
        </p:txBody>
      </p:sp>
      <p:sp>
        <p:nvSpPr>
          <p:cNvPr id="63492" name="Slide Number Placeholder 3"/>
          <p:cNvSpPr>
            <a:spLocks noGrp="1"/>
          </p:cNvSpPr>
          <p:nvPr>
            <p:ph type="sldNum" sz="quarter" idx="5"/>
          </p:nvPr>
        </p:nvSpPr>
        <p:spPr>
          <a:noFill/>
        </p:spPr>
        <p:txBody>
          <a:bodyPr/>
          <a:lstStyle/>
          <a:p>
            <a:fld id="{8FA1C708-0CC0-43A5-A7D8-C3C673A97CEB}" type="slidenum">
              <a:rPr lang="en-US" smtClean="0"/>
              <a:pPr/>
              <a:t>20</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w="9525"/>
        </p:spPr>
        <p:txBody>
          <a:bodyPr/>
          <a:lstStyle/>
          <a:p>
            <a:endParaRPr lang="en-US" smtClean="0"/>
          </a:p>
        </p:txBody>
      </p:sp>
      <p:sp>
        <p:nvSpPr>
          <p:cNvPr id="40964" name="Slide Number Placeholder 3"/>
          <p:cNvSpPr>
            <a:spLocks noGrp="1"/>
          </p:cNvSpPr>
          <p:nvPr>
            <p:ph type="sldNum" sz="quarter" idx="5"/>
          </p:nvPr>
        </p:nvSpPr>
        <p:spPr>
          <a:noFill/>
        </p:spPr>
        <p:txBody>
          <a:bodyPr/>
          <a:lstStyle/>
          <a:p>
            <a:fld id="{F0CF6A1A-551D-437A-B979-35823AFE129A}"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w="9525"/>
        </p:spPr>
        <p:txBody>
          <a:bodyPr/>
          <a:lstStyle/>
          <a:p>
            <a:endParaRPr lang="en-US" smtClean="0"/>
          </a:p>
        </p:txBody>
      </p:sp>
      <p:sp>
        <p:nvSpPr>
          <p:cNvPr id="41988" name="Slide Number Placeholder 3"/>
          <p:cNvSpPr>
            <a:spLocks noGrp="1"/>
          </p:cNvSpPr>
          <p:nvPr>
            <p:ph type="sldNum" sz="quarter" idx="5"/>
          </p:nvPr>
        </p:nvSpPr>
        <p:spPr>
          <a:noFill/>
        </p:spPr>
        <p:txBody>
          <a:bodyPr/>
          <a:lstStyle/>
          <a:p>
            <a:fld id="{E5182548-8FD2-4989-AE82-638AA6C75DA7}"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w="9525"/>
        </p:spPr>
        <p:txBody>
          <a:bodyPr/>
          <a:lstStyle/>
          <a:p>
            <a:endParaRPr lang="en-US" smtClean="0"/>
          </a:p>
        </p:txBody>
      </p:sp>
      <p:sp>
        <p:nvSpPr>
          <p:cNvPr id="43012" name="Slide Number Placeholder 3"/>
          <p:cNvSpPr>
            <a:spLocks noGrp="1"/>
          </p:cNvSpPr>
          <p:nvPr>
            <p:ph type="sldNum" sz="quarter" idx="5"/>
          </p:nvPr>
        </p:nvSpPr>
        <p:spPr>
          <a:noFill/>
        </p:spPr>
        <p:txBody>
          <a:bodyPr/>
          <a:lstStyle/>
          <a:p>
            <a:fld id="{0C297FB3-7C7F-4574-939D-609397908820}"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w="9525"/>
        </p:spPr>
        <p:txBody>
          <a:bodyPr/>
          <a:lstStyle/>
          <a:p>
            <a:endParaRPr lang="en-US" smtClean="0"/>
          </a:p>
        </p:txBody>
      </p:sp>
      <p:sp>
        <p:nvSpPr>
          <p:cNvPr id="44036" name="Slide Number Placeholder 3"/>
          <p:cNvSpPr>
            <a:spLocks noGrp="1"/>
          </p:cNvSpPr>
          <p:nvPr>
            <p:ph type="sldNum" sz="quarter" idx="5"/>
          </p:nvPr>
        </p:nvSpPr>
        <p:spPr>
          <a:noFill/>
        </p:spPr>
        <p:txBody>
          <a:bodyPr/>
          <a:lstStyle/>
          <a:p>
            <a:fld id="{963D1948-0E82-4609-B025-3CB5760BCEC2}"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w="9525"/>
        </p:spPr>
        <p:txBody>
          <a:bodyPr/>
          <a:lstStyle/>
          <a:p>
            <a:endParaRPr lang="en-US" smtClean="0"/>
          </a:p>
        </p:txBody>
      </p:sp>
      <p:sp>
        <p:nvSpPr>
          <p:cNvPr id="45060" name="Slide Number Placeholder 3"/>
          <p:cNvSpPr>
            <a:spLocks noGrp="1"/>
          </p:cNvSpPr>
          <p:nvPr>
            <p:ph type="sldNum" sz="quarter" idx="5"/>
          </p:nvPr>
        </p:nvSpPr>
        <p:spPr>
          <a:noFill/>
        </p:spPr>
        <p:txBody>
          <a:bodyPr/>
          <a:lstStyle/>
          <a:p>
            <a:fld id="{62B991C7-2ACC-4247-A81E-E4EB5EF378F8}"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5BC22053-0C8D-47D2-899E-F2E9AEC4DD72}" type="slidenum">
              <a:rPr lang="en-US" smtClean="0"/>
              <a:pPr/>
              <a:t>8</a:t>
            </a:fld>
            <a:endParaRPr lang="en-US" smtClean="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FCDC8A23-E77D-4EA3-92AE-763590F77B6E}" type="slidenum">
              <a:rPr lang="en-US" smtClean="0"/>
              <a:pPr/>
              <a:t>9</a:t>
            </a:fld>
            <a:endParaRPr lang="en-US" smtClean="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hemeOverride" Target="../theme/themeOverride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769F934-FC88-4E38-95E8-5F4EE7C3C636}" type="datetime1">
              <a:rPr lang="en-US"/>
              <a:pPr>
                <a:defRPr/>
              </a:pPr>
              <a:t>5/8/2011</a:t>
            </a:fld>
            <a:endParaRPr lang="en-US"/>
          </a:p>
        </p:txBody>
      </p:sp>
      <p:sp>
        <p:nvSpPr>
          <p:cNvPr id="5" name="Footer Placeholder 4"/>
          <p:cNvSpPr>
            <a:spLocks noGrp="1"/>
          </p:cNvSpPr>
          <p:nvPr>
            <p:ph type="ftr" sz="quarter" idx="11"/>
          </p:nvPr>
        </p:nvSpPr>
        <p:spPr/>
        <p:txBody>
          <a:bodyPr/>
          <a:lstStyle>
            <a:lvl1pPr>
              <a:defRPr/>
            </a:lvl1pPr>
          </a:lstStyle>
          <a:p>
            <a:r>
              <a:rPr lang="en-US"/>
              <a:t>PgP  MIS482</a:t>
            </a:r>
          </a:p>
        </p:txBody>
      </p:sp>
      <p:sp>
        <p:nvSpPr>
          <p:cNvPr id="6" name="Slide Number Placeholder 5"/>
          <p:cNvSpPr>
            <a:spLocks noGrp="1"/>
          </p:cNvSpPr>
          <p:nvPr>
            <p:ph type="sldNum" sz="quarter" idx="12"/>
          </p:nvPr>
        </p:nvSpPr>
        <p:spPr/>
        <p:txBody>
          <a:bodyPr/>
          <a:lstStyle>
            <a:lvl1pPr>
              <a:defRPr/>
            </a:lvl1pPr>
          </a:lstStyle>
          <a:p>
            <a:pPr>
              <a:defRPr/>
            </a:pPr>
            <a:fld id="{44681EB6-1713-4BE2-A2C9-F9D2E5A6DE0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70D3364-4783-44F0-9006-9B6459A1B5FB}" type="datetime1">
              <a:rPr lang="en-US"/>
              <a:pPr>
                <a:defRPr/>
              </a:pPr>
              <a:t>5/8/2011</a:t>
            </a:fld>
            <a:endParaRPr lang="en-US"/>
          </a:p>
        </p:txBody>
      </p:sp>
      <p:sp>
        <p:nvSpPr>
          <p:cNvPr id="5" name="Footer Placeholder 4"/>
          <p:cNvSpPr>
            <a:spLocks noGrp="1"/>
          </p:cNvSpPr>
          <p:nvPr>
            <p:ph type="ftr" sz="quarter" idx="11"/>
          </p:nvPr>
        </p:nvSpPr>
        <p:spPr/>
        <p:txBody>
          <a:bodyPr/>
          <a:lstStyle>
            <a:lvl1pPr>
              <a:defRPr/>
            </a:lvl1pPr>
          </a:lstStyle>
          <a:p>
            <a:r>
              <a:rPr lang="en-US"/>
              <a:t>PgP  MIS482</a:t>
            </a:r>
          </a:p>
        </p:txBody>
      </p:sp>
      <p:sp>
        <p:nvSpPr>
          <p:cNvPr id="6" name="Slide Number Placeholder 5"/>
          <p:cNvSpPr>
            <a:spLocks noGrp="1"/>
          </p:cNvSpPr>
          <p:nvPr>
            <p:ph type="sldNum" sz="quarter" idx="12"/>
          </p:nvPr>
        </p:nvSpPr>
        <p:spPr/>
        <p:txBody>
          <a:bodyPr/>
          <a:lstStyle>
            <a:lvl1pPr>
              <a:defRPr/>
            </a:lvl1pPr>
          </a:lstStyle>
          <a:p>
            <a:pPr>
              <a:defRPr/>
            </a:pPr>
            <a:fld id="{9130F83A-E358-4965-A73A-022FB54348D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B107A93-881E-442F-A2C3-A09F0D8F4527}" type="datetime1">
              <a:rPr lang="en-US"/>
              <a:pPr>
                <a:defRPr/>
              </a:pPr>
              <a:t>5/8/2011</a:t>
            </a:fld>
            <a:endParaRPr lang="en-US"/>
          </a:p>
        </p:txBody>
      </p:sp>
      <p:sp>
        <p:nvSpPr>
          <p:cNvPr id="5" name="Footer Placeholder 4"/>
          <p:cNvSpPr>
            <a:spLocks noGrp="1"/>
          </p:cNvSpPr>
          <p:nvPr>
            <p:ph type="ftr" sz="quarter" idx="11"/>
          </p:nvPr>
        </p:nvSpPr>
        <p:spPr/>
        <p:txBody>
          <a:bodyPr/>
          <a:lstStyle>
            <a:lvl1pPr>
              <a:defRPr/>
            </a:lvl1pPr>
          </a:lstStyle>
          <a:p>
            <a:r>
              <a:rPr lang="en-US"/>
              <a:t>PgP  MIS482</a:t>
            </a:r>
          </a:p>
        </p:txBody>
      </p:sp>
      <p:sp>
        <p:nvSpPr>
          <p:cNvPr id="6" name="Slide Number Placeholder 5"/>
          <p:cNvSpPr>
            <a:spLocks noGrp="1"/>
          </p:cNvSpPr>
          <p:nvPr>
            <p:ph type="sldNum" sz="quarter" idx="12"/>
          </p:nvPr>
        </p:nvSpPr>
        <p:spPr/>
        <p:txBody>
          <a:bodyPr/>
          <a:lstStyle>
            <a:lvl1pPr>
              <a:defRPr/>
            </a:lvl1pPr>
          </a:lstStyle>
          <a:p>
            <a:pPr>
              <a:defRPr/>
            </a:pPr>
            <a:fld id="{6738AB1F-844A-401B-B9A8-7D4EACABEC1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BF33398-4511-4030-B170-D272E65B53C1}" type="datetime1">
              <a:rPr lang="en-US"/>
              <a:pPr>
                <a:defRPr/>
              </a:pPr>
              <a:t>5/8/2011</a:t>
            </a:fld>
            <a:endParaRPr lang="en-US"/>
          </a:p>
        </p:txBody>
      </p:sp>
      <p:sp>
        <p:nvSpPr>
          <p:cNvPr id="5" name="Footer Placeholder 4"/>
          <p:cNvSpPr>
            <a:spLocks noGrp="1"/>
          </p:cNvSpPr>
          <p:nvPr>
            <p:ph type="ftr" sz="quarter" idx="11"/>
          </p:nvPr>
        </p:nvSpPr>
        <p:spPr/>
        <p:txBody>
          <a:bodyPr/>
          <a:lstStyle>
            <a:lvl1pPr>
              <a:defRPr/>
            </a:lvl1pPr>
          </a:lstStyle>
          <a:p>
            <a:r>
              <a:rPr lang="en-US"/>
              <a:t>PgP  MIS482</a:t>
            </a:r>
          </a:p>
        </p:txBody>
      </p:sp>
      <p:sp>
        <p:nvSpPr>
          <p:cNvPr id="6" name="Slide Number Placeholder 5"/>
          <p:cNvSpPr>
            <a:spLocks noGrp="1"/>
          </p:cNvSpPr>
          <p:nvPr>
            <p:ph type="sldNum" sz="quarter" idx="12"/>
          </p:nvPr>
        </p:nvSpPr>
        <p:spPr/>
        <p:txBody>
          <a:bodyPr/>
          <a:lstStyle>
            <a:lvl1pPr>
              <a:defRPr/>
            </a:lvl1pPr>
          </a:lstStyle>
          <a:p>
            <a:pPr>
              <a:defRPr/>
            </a:pPr>
            <a:fld id="{2F7DFF4E-6EEB-4CEC-9F04-0F136594252D}"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F5B6047-86C0-4220-A409-FF69C3A88AD6}" type="datetime1">
              <a:rPr lang="en-US"/>
              <a:pPr>
                <a:defRPr/>
              </a:pPr>
              <a:t>5/8/2011</a:t>
            </a:fld>
            <a:endParaRPr lang="en-US"/>
          </a:p>
        </p:txBody>
      </p:sp>
      <p:sp>
        <p:nvSpPr>
          <p:cNvPr id="5" name="Footer Placeholder 4"/>
          <p:cNvSpPr>
            <a:spLocks noGrp="1"/>
          </p:cNvSpPr>
          <p:nvPr>
            <p:ph type="ftr" sz="quarter" idx="11"/>
          </p:nvPr>
        </p:nvSpPr>
        <p:spPr/>
        <p:txBody>
          <a:bodyPr/>
          <a:lstStyle>
            <a:lvl1pPr>
              <a:defRPr/>
            </a:lvl1pPr>
          </a:lstStyle>
          <a:p>
            <a:r>
              <a:rPr lang="en-US"/>
              <a:t>PgP  MIS482</a:t>
            </a:r>
          </a:p>
        </p:txBody>
      </p:sp>
      <p:sp>
        <p:nvSpPr>
          <p:cNvPr id="6" name="Slide Number Placeholder 5"/>
          <p:cNvSpPr>
            <a:spLocks noGrp="1"/>
          </p:cNvSpPr>
          <p:nvPr>
            <p:ph type="sldNum" sz="quarter" idx="12"/>
          </p:nvPr>
        </p:nvSpPr>
        <p:spPr/>
        <p:txBody>
          <a:bodyPr/>
          <a:lstStyle>
            <a:lvl1pPr>
              <a:defRPr/>
            </a:lvl1pPr>
          </a:lstStyle>
          <a:p>
            <a:pPr>
              <a:defRPr/>
            </a:pPr>
            <a:fld id="{726CB535-E76F-4223-BC15-1ECE3765BC05}"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0AB8BA7-9324-4BC2-B604-58A5727DCA32}" type="datetime1">
              <a:rPr lang="en-US"/>
              <a:pPr>
                <a:defRPr/>
              </a:pPr>
              <a:t>5/8/2011</a:t>
            </a:fld>
            <a:endParaRPr lang="en-US"/>
          </a:p>
        </p:txBody>
      </p:sp>
      <p:sp>
        <p:nvSpPr>
          <p:cNvPr id="5" name="Footer Placeholder 4"/>
          <p:cNvSpPr>
            <a:spLocks noGrp="1"/>
          </p:cNvSpPr>
          <p:nvPr>
            <p:ph type="ftr" sz="quarter" idx="11"/>
          </p:nvPr>
        </p:nvSpPr>
        <p:spPr/>
        <p:txBody>
          <a:bodyPr/>
          <a:lstStyle>
            <a:lvl1pPr>
              <a:defRPr/>
            </a:lvl1pPr>
          </a:lstStyle>
          <a:p>
            <a:r>
              <a:rPr lang="en-US"/>
              <a:t>PgP  MIS482</a:t>
            </a:r>
          </a:p>
        </p:txBody>
      </p:sp>
      <p:sp>
        <p:nvSpPr>
          <p:cNvPr id="6" name="Slide Number Placeholder 5"/>
          <p:cNvSpPr>
            <a:spLocks noGrp="1"/>
          </p:cNvSpPr>
          <p:nvPr>
            <p:ph type="sldNum" sz="quarter" idx="12"/>
          </p:nvPr>
        </p:nvSpPr>
        <p:spPr/>
        <p:txBody>
          <a:bodyPr/>
          <a:lstStyle>
            <a:lvl1pPr>
              <a:defRPr/>
            </a:lvl1pPr>
          </a:lstStyle>
          <a:p>
            <a:pPr>
              <a:defRPr/>
            </a:pPr>
            <a:fld id="{A06F921E-F390-45AB-87F1-3BD3197AAC47}"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B242E36-4CED-4CB2-8825-F8FFFC9120D2}" type="datetime1">
              <a:rPr lang="en-US"/>
              <a:pPr>
                <a:defRPr/>
              </a:pPr>
              <a:t>5/8/2011</a:t>
            </a:fld>
            <a:endParaRPr lang="en-US"/>
          </a:p>
        </p:txBody>
      </p:sp>
      <p:sp>
        <p:nvSpPr>
          <p:cNvPr id="6" name="Footer Placeholder 4"/>
          <p:cNvSpPr>
            <a:spLocks noGrp="1"/>
          </p:cNvSpPr>
          <p:nvPr>
            <p:ph type="ftr" sz="quarter" idx="11"/>
          </p:nvPr>
        </p:nvSpPr>
        <p:spPr/>
        <p:txBody>
          <a:bodyPr/>
          <a:lstStyle>
            <a:lvl1pPr>
              <a:defRPr/>
            </a:lvl1pPr>
          </a:lstStyle>
          <a:p>
            <a:r>
              <a:rPr lang="en-US"/>
              <a:t>PgP  MIS482</a:t>
            </a:r>
          </a:p>
        </p:txBody>
      </p:sp>
      <p:sp>
        <p:nvSpPr>
          <p:cNvPr id="7" name="Slide Number Placeholder 5"/>
          <p:cNvSpPr>
            <a:spLocks noGrp="1"/>
          </p:cNvSpPr>
          <p:nvPr>
            <p:ph type="sldNum" sz="quarter" idx="12"/>
          </p:nvPr>
        </p:nvSpPr>
        <p:spPr/>
        <p:txBody>
          <a:bodyPr/>
          <a:lstStyle>
            <a:lvl1pPr>
              <a:defRPr/>
            </a:lvl1pPr>
          </a:lstStyle>
          <a:p>
            <a:pPr>
              <a:defRPr/>
            </a:pPr>
            <a:fld id="{C9B666AD-9174-4E31-AFD9-D98D81303118}"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10FA13A-1444-4BF0-90AA-B86438C2ECFB}" type="datetime1">
              <a:rPr lang="en-US"/>
              <a:pPr>
                <a:defRPr/>
              </a:pPr>
              <a:t>5/8/2011</a:t>
            </a:fld>
            <a:endParaRPr lang="en-US"/>
          </a:p>
        </p:txBody>
      </p:sp>
      <p:sp>
        <p:nvSpPr>
          <p:cNvPr id="8" name="Footer Placeholder 4"/>
          <p:cNvSpPr>
            <a:spLocks noGrp="1"/>
          </p:cNvSpPr>
          <p:nvPr>
            <p:ph type="ftr" sz="quarter" idx="11"/>
          </p:nvPr>
        </p:nvSpPr>
        <p:spPr/>
        <p:txBody>
          <a:bodyPr/>
          <a:lstStyle>
            <a:lvl1pPr>
              <a:defRPr/>
            </a:lvl1pPr>
          </a:lstStyle>
          <a:p>
            <a:r>
              <a:rPr lang="en-US"/>
              <a:t>PgP  MIS482</a:t>
            </a:r>
          </a:p>
        </p:txBody>
      </p:sp>
      <p:sp>
        <p:nvSpPr>
          <p:cNvPr id="9" name="Slide Number Placeholder 5"/>
          <p:cNvSpPr>
            <a:spLocks noGrp="1"/>
          </p:cNvSpPr>
          <p:nvPr>
            <p:ph type="sldNum" sz="quarter" idx="12"/>
          </p:nvPr>
        </p:nvSpPr>
        <p:spPr/>
        <p:txBody>
          <a:bodyPr/>
          <a:lstStyle>
            <a:lvl1pPr>
              <a:defRPr/>
            </a:lvl1pPr>
          </a:lstStyle>
          <a:p>
            <a:pPr>
              <a:defRPr/>
            </a:pPr>
            <a:fld id="{6820522D-2498-49A4-82FD-FCA15D0685C7}"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5880028-F27A-4ECF-93F9-1C1AF2BAB41A}" type="datetime1">
              <a:rPr lang="en-US"/>
              <a:pPr>
                <a:defRPr/>
              </a:pPr>
              <a:t>5/8/2011</a:t>
            </a:fld>
            <a:endParaRPr lang="en-US"/>
          </a:p>
        </p:txBody>
      </p:sp>
      <p:sp>
        <p:nvSpPr>
          <p:cNvPr id="4" name="Footer Placeholder 4"/>
          <p:cNvSpPr>
            <a:spLocks noGrp="1"/>
          </p:cNvSpPr>
          <p:nvPr>
            <p:ph type="ftr" sz="quarter" idx="11"/>
          </p:nvPr>
        </p:nvSpPr>
        <p:spPr/>
        <p:txBody>
          <a:bodyPr/>
          <a:lstStyle>
            <a:lvl1pPr>
              <a:defRPr/>
            </a:lvl1pPr>
          </a:lstStyle>
          <a:p>
            <a:r>
              <a:rPr lang="en-US"/>
              <a:t>PgP  MIS482</a:t>
            </a:r>
          </a:p>
        </p:txBody>
      </p:sp>
      <p:sp>
        <p:nvSpPr>
          <p:cNvPr id="5" name="Slide Number Placeholder 5"/>
          <p:cNvSpPr>
            <a:spLocks noGrp="1"/>
          </p:cNvSpPr>
          <p:nvPr>
            <p:ph type="sldNum" sz="quarter" idx="12"/>
          </p:nvPr>
        </p:nvSpPr>
        <p:spPr/>
        <p:txBody>
          <a:bodyPr/>
          <a:lstStyle>
            <a:lvl1pPr>
              <a:defRPr/>
            </a:lvl1pPr>
          </a:lstStyle>
          <a:p>
            <a:pPr>
              <a:defRPr/>
            </a:pPr>
            <a:fld id="{4D4AA5A2-1CFA-4035-99D5-FE81AF5D81B5}"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8284077-7C75-4745-B932-F91888526671}" type="datetime1">
              <a:rPr lang="en-US"/>
              <a:pPr>
                <a:defRPr/>
              </a:pPr>
              <a:t>5/8/2011</a:t>
            </a:fld>
            <a:endParaRPr lang="en-US"/>
          </a:p>
        </p:txBody>
      </p:sp>
      <p:sp>
        <p:nvSpPr>
          <p:cNvPr id="3" name="Footer Placeholder 4"/>
          <p:cNvSpPr>
            <a:spLocks noGrp="1"/>
          </p:cNvSpPr>
          <p:nvPr>
            <p:ph type="ftr" sz="quarter" idx="11"/>
          </p:nvPr>
        </p:nvSpPr>
        <p:spPr/>
        <p:txBody>
          <a:bodyPr/>
          <a:lstStyle>
            <a:lvl1pPr>
              <a:defRPr/>
            </a:lvl1pPr>
          </a:lstStyle>
          <a:p>
            <a:r>
              <a:rPr lang="en-US"/>
              <a:t>PgP  MIS482</a:t>
            </a:r>
          </a:p>
        </p:txBody>
      </p:sp>
      <p:sp>
        <p:nvSpPr>
          <p:cNvPr id="4" name="Slide Number Placeholder 5"/>
          <p:cNvSpPr>
            <a:spLocks noGrp="1"/>
          </p:cNvSpPr>
          <p:nvPr>
            <p:ph type="sldNum" sz="quarter" idx="12"/>
          </p:nvPr>
        </p:nvSpPr>
        <p:spPr/>
        <p:txBody>
          <a:bodyPr/>
          <a:lstStyle>
            <a:lvl1pPr>
              <a:defRPr/>
            </a:lvl1pPr>
          </a:lstStyle>
          <a:p>
            <a:pPr>
              <a:defRPr/>
            </a:pPr>
            <a:fld id="{62191FD4-18F6-4CAE-8FC1-8155D5A6E52C}"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9EBA30F-92F4-4EDF-96BE-07CEDCF67025}" type="datetime1">
              <a:rPr lang="en-US"/>
              <a:pPr>
                <a:defRPr/>
              </a:pPr>
              <a:t>5/8/2011</a:t>
            </a:fld>
            <a:endParaRPr lang="en-US"/>
          </a:p>
        </p:txBody>
      </p:sp>
      <p:sp>
        <p:nvSpPr>
          <p:cNvPr id="6" name="Footer Placeholder 4"/>
          <p:cNvSpPr>
            <a:spLocks noGrp="1"/>
          </p:cNvSpPr>
          <p:nvPr>
            <p:ph type="ftr" sz="quarter" idx="11"/>
          </p:nvPr>
        </p:nvSpPr>
        <p:spPr/>
        <p:txBody>
          <a:bodyPr/>
          <a:lstStyle>
            <a:lvl1pPr>
              <a:defRPr/>
            </a:lvl1pPr>
          </a:lstStyle>
          <a:p>
            <a:r>
              <a:rPr lang="en-US"/>
              <a:t>PgP  MIS482</a:t>
            </a:r>
          </a:p>
        </p:txBody>
      </p:sp>
      <p:sp>
        <p:nvSpPr>
          <p:cNvPr id="7" name="Slide Number Placeholder 5"/>
          <p:cNvSpPr>
            <a:spLocks noGrp="1"/>
          </p:cNvSpPr>
          <p:nvPr>
            <p:ph type="sldNum" sz="quarter" idx="12"/>
          </p:nvPr>
        </p:nvSpPr>
        <p:spPr/>
        <p:txBody>
          <a:bodyPr/>
          <a:lstStyle>
            <a:lvl1pPr>
              <a:defRPr/>
            </a:lvl1pPr>
          </a:lstStyle>
          <a:p>
            <a:pPr>
              <a:defRPr/>
            </a:pPr>
            <a:fld id="{367A3E5A-F306-440A-9681-157A8D4FBAEE}"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C2BD51D-79BD-4B59-9D5A-8966044A3A33}" type="datetime1">
              <a:rPr lang="en-US"/>
              <a:pPr>
                <a:defRPr/>
              </a:pPr>
              <a:t>5/8/2011</a:t>
            </a:fld>
            <a:endParaRPr lang="en-US"/>
          </a:p>
        </p:txBody>
      </p:sp>
      <p:sp>
        <p:nvSpPr>
          <p:cNvPr id="5" name="Footer Placeholder 4"/>
          <p:cNvSpPr>
            <a:spLocks noGrp="1"/>
          </p:cNvSpPr>
          <p:nvPr>
            <p:ph type="ftr" sz="quarter" idx="11"/>
          </p:nvPr>
        </p:nvSpPr>
        <p:spPr/>
        <p:txBody>
          <a:bodyPr/>
          <a:lstStyle>
            <a:lvl1pPr>
              <a:defRPr/>
            </a:lvl1pPr>
          </a:lstStyle>
          <a:p>
            <a:r>
              <a:rPr lang="en-US"/>
              <a:t>PgP  MIS482</a:t>
            </a:r>
          </a:p>
        </p:txBody>
      </p:sp>
      <p:sp>
        <p:nvSpPr>
          <p:cNvPr id="6" name="Slide Number Placeholder 5"/>
          <p:cNvSpPr>
            <a:spLocks noGrp="1"/>
          </p:cNvSpPr>
          <p:nvPr>
            <p:ph type="sldNum" sz="quarter" idx="12"/>
          </p:nvPr>
        </p:nvSpPr>
        <p:spPr/>
        <p:txBody>
          <a:bodyPr/>
          <a:lstStyle>
            <a:lvl1pPr>
              <a:defRPr/>
            </a:lvl1pPr>
          </a:lstStyle>
          <a:p>
            <a:pPr>
              <a:defRPr/>
            </a:pPr>
            <a:fld id="{C40C67AA-A463-42FE-A243-297723904A1C}"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F159427-9640-4A2A-84B2-BA424009BBAA}" type="datetime1">
              <a:rPr lang="en-US"/>
              <a:pPr>
                <a:defRPr/>
              </a:pPr>
              <a:t>5/8/2011</a:t>
            </a:fld>
            <a:endParaRPr lang="en-US"/>
          </a:p>
        </p:txBody>
      </p:sp>
      <p:sp>
        <p:nvSpPr>
          <p:cNvPr id="6" name="Footer Placeholder 4"/>
          <p:cNvSpPr>
            <a:spLocks noGrp="1"/>
          </p:cNvSpPr>
          <p:nvPr>
            <p:ph type="ftr" sz="quarter" idx="11"/>
          </p:nvPr>
        </p:nvSpPr>
        <p:spPr/>
        <p:txBody>
          <a:bodyPr/>
          <a:lstStyle>
            <a:lvl1pPr>
              <a:defRPr/>
            </a:lvl1pPr>
          </a:lstStyle>
          <a:p>
            <a:r>
              <a:rPr lang="en-US"/>
              <a:t>PgP  MIS482</a:t>
            </a:r>
          </a:p>
        </p:txBody>
      </p:sp>
      <p:sp>
        <p:nvSpPr>
          <p:cNvPr id="7" name="Slide Number Placeholder 5"/>
          <p:cNvSpPr>
            <a:spLocks noGrp="1"/>
          </p:cNvSpPr>
          <p:nvPr>
            <p:ph type="sldNum" sz="quarter" idx="12"/>
          </p:nvPr>
        </p:nvSpPr>
        <p:spPr/>
        <p:txBody>
          <a:bodyPr/>
          <a:lstStyle>
            <a:lvl1pPr>
              <a:defRPr/>
            </a:lvl1pPr>
          </a:lstStyle>
          <a:p>
            <a:pPr>
              <a:defRPr/>
            </a:pPr>
            <a:fld id="{0B3F56F3-C797-43D1-AF51-6382F80BACE9}"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A258BC7-4F2C-46BC-86BA-C36D1C240AF9}" type="datetime1">
              <a:rPr lang="en-US"/>
              <a:pPr>
                <a:defRPr/>
              </a:pPr>
              <a:t>5/8/2011</a:t>
            </a:fld>
            <a:endParaRPr lang="en-US"/>
          </a:p>
        </p:txBody>
      </p:sp>
      <p:sp>
        <p:nvSpPr>
          <p:cNvPr id="5" name="Footer Placeholder 4"/>
          <p:cNvSpPr>
            <a:spLocks noGrp="1"/>
          </p:cNvSpPr>
          <p:nvPr>
            <p:ph type="ftr" sz="quarter" idx="11"/>
          </p:nvPr>
        </p:nvSpPr>
        <p:spPr/>
        <p:txBody>
          <a:bodyPr/>
          <a:lstStyle>
            <a:lvl1pPr>
              <a:defRPr/>
            </a:lvl1pPr>
          </a:lstStyle>
          <a:p>
            <a:r>
              <a:rPr lang="en-US"/>
              <a:t>PgP  MIS482</a:t>
            </a:r>
          </a:p>
        </p:txBody>
      </p:sp>
      <p:sp>
        <p:nvSpPr>
          <p:cNvPr id="6" name="Slide Number Placeholder 5"/>
          <p:cNvSpPr>
            <a:spLocks noGrp="1"/>
          </p:cNvSpPr>
          <p:nvPr>
            <p:ph type="sldNum" sz="quarter" idx="12"/>
          </p:nvPr>
        </p:nvSpPr>
        <p:spPr/>
        <p:txBody>
          <a:bodyPr/>
          <a:lstStyle>
            <a:lvl1pPr>
              <a:defRPr/>
            </a:lvl1pPr>
          </a:lstStyle>
          <a:p>
            <a:pPr>
              <a:defRPr/>
            </a:pPr>
            <a:fld id="{CEF542A1-5F55-48DB-BF4C-F6CE83A251E5}"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0F79E18-C3B4-4095-B675-915DC1FF68CC}" type="datetime1">
              <a:rPr lang="en-US"/>
              <a:pPr>
                <a:defRPr/>
              </a:pPr>
              <a:t>5/8/2011</a:t>
            </a:fld>
            <a:endParaRPr lang="en-US"/>
          </a:p>
        </p:txBody>
      </p:sp>
      <p:sp>
        <p:nvSpPr>
          <p:cNvPr id="5" name="Footer Placeholder 4"/>
          <p:cNvSpPr>
            <a:spLocks noGrp="1"/>
          </p:cNvSpPr>
          <p:nvPr>
            <p:ph type="ftr" sz="quarter" idx="11"/>
          </p:nvPr>
        </p:nvSpPr>
        <p:spPr/>
        <p:txBody>
          <a:bodyPr/>
          <a:lstStyle>
            <a:lvl1pPr>
              <a:defRPr/>
            </a:lvl1pPr>
          </a:lstStyle>
          <a:p>
            <a:r>
              <a:rPr lang="en-US"/>
              <a:t>PgP  MIS482</a:t>
            </a:r>
          </a:p>
        </p:txBody>
      </p:sp>
      <p:sp>
        <p:nvSpPr>
          <p:cNvPr id="6" name="Slide Number Placeholder 5"/>
          <p:cNvSpPr>
            <a:spLocks noGrp="1"/>
          </p:cNvSpPr>
          <p:nvPr>
            <p:ph type="sldNum" sz="quarter" idx="12"/>
          </p:nvPr>
        </p:nvSpPr>
        <p:spPr/>
        <p:txBody>
          <a:bodyPr/>
          <a:lstStyle>
            <a:lvl1pPr>
              <a:defRPr/>
            </a:lvl1pPr>
          </a:lstStyle>
          <a:p>
            <a:pPr>
              <a:defRPr/>
            </a:pPr>
            <a:fld id="{977FDE37-1863-4FCB-81E8-E560B829D3FE}"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7" name="Date Placeholder 27"/>
          <p:cNvSpPr>
            <a:spLocks noGrp="1"/>
          </p:cNvSpPr>
          <p:nvPr>
            <p:ph type="dt" sz="half" idx="10"/>
          </p:nvPr>
        </p:nvSpPr>
        <p:spPr>
          <a:xfrm>
            <a:off x="76200" y="6069013"/>
            <a:ext cx="2057400" cy="685800"/>
          </a:xfrm>
        </p:spPr>
        <p:txBody>
          <a:bodyPr>
            <a:noAutofit/>
          </a:bodyPr>
          <a:lstStyle>
            <a:lvl1pPr algn="ctr">
              <a:defRPr sz="2000" smtClean="0">
                <a:solidFill>
                  <a:srgbClr val="FFFFFF"/>
                </a:solidFill>
              </a:defRPr>
            </a:lvl1pPr>
          </a:lstStyle>
          <a:p>
            <a:pPr>
              <a:defRPr/>
            </a:pPr>
            <a:fld id="{E492198A-0DB5-4568-BE6E-5A6172FA2B74}" type="datetime1">
              <a:rPr lang="en-US"/>
              <a:pPr>
                <a:defRPr/>
              </a:pPr>
              <a:t>5/8/2011</a:t>
            </a:fld>
            <a:endParaRPr lang="en-US"/>
          </a:p>
        </p:txBody>
      </p:sp>
      <p:sp>
        <p:nvSpPr>
          <p:cNvPr id="10" name="Footer Placeholder 16"/>
          <p:cNvSpPr>
            <a:spLocks noGrp="1"/>
          </p:cNvSpPr>
          <p:nvPr>
            <p:ph type="ftr" sz="quarter" idx="11"/>
          </p:nvPr>
        </p:nvSpPr>
        <p:spPr>
          <a:xfrm>
            <a:off x="2085975" y="236538"/>
            <a:ext cx="5867400" cy="365125"/>
          </a:xfrm>
        </p:spPr>
        <p:txBody>
          <a:bodyPr/>
          <a:lstStyle>
            <a:lvl1pPr>
              <a:defRPr/>
            </a:lvl1pPr>
          </a:lstStyle>
          <a:p>
            <a:r>
              <a:rPr lang="en-US"/>
              <a:t>PgP  MIS482</a:t>
            </a:r>
          </a:p>
        </p:txBody>
      </p:sp>
      <p:sp>
        <p:nvSpPr>
          <p:cNvPr id="11" name="Slide Number Placeholder 28"/>
          <p:cNvSpPr>
            <a:spLocks noGrp="1"/>
          </p:cNvSpPr>
          <p:nvPr>
            <p:ph type="sldNum" sz="quarter" idx="12"/>
          </p:nvPr>
        </p:nvSpPr>
        <p:spPr>
          <a:xfrm>
            <a:off x="8001000" y="228600"/>
            <a:ext cx="838200" cy="381000"/>
          </a:xfrm>
        </p:spPr>
        <p:txBody>
          <a:bodyPr/>
          <a:lstStyle>
            <a:lvl1pPr>
              <a:defRPr smtClean="0">
                <a:solidFill>
                  <a:schemeClr val="tx2"/>
                </a:solidFill>
              </a:defRPr>
            </a:lvl1pPr>
          </a:lstStyle>
          <a:p>
            <a:pPr>
              <a:defRPr/>
            </a:pPr>
            <a:fld id="{355AA9DF-F451-41AA-86B3-2B2142C5F58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2"/>
          <p:cNvSpPr>
            <a:spLocks noGrp="1"/>
          </p:cNvSpPr>
          <p:nvPr>
            <p:ph type="ftr" sz="quarter" idx="11"/>
          </p:nvPr>
        </p:nvSpPr>
        <p:spPr/>
        <p:txBody>
          <a:bodyPr/>
          <a:lstStyle>
            <a:lvl1pPr>
              <a:defRPr/>
            </a:lvl1pPr>
          </a:lstStyle>
          <a:p>
            <a:r>
              <a:rPr lang="en-US"/>
              <a:t>PgP  MIS482</a:t>
            </a:r>
          </a:p>
        </p:txBody>
      </p:sp>
      <p:sp>
        <p:nvSpPr>
          <p:cNvPr id="6" name="Slide Number Placeholder 22"/>
          <p:cNvSpPr>
            <a:spLocks noGrp="1"/>
          </p:cNvSpPr>
          <p:nvPr>
            <p:ph type="sldNum" sz="quarter" idx="12"/>
          </p:nvPr>
        </p:nvSpPr>
        <p:spPr/>
        <p:txBody>
          <a:bodyPr/>
          <a:lstStyle>
            <a:lvl1pPr>
              <a:defRPr/>
            </a:lvl1pPr>
          </a:lstStyle>
          <a:p>
            <a:pPr>
              <a:defRPr/>
            </a:pPr>
            <a:fld id="{13C6CAD5-EE94-41D3-8C9A-0A8DCD150935}"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a:p>
        </p:txBody>
      </p:sp>
      <p:sp>
        <p:nvSpPr>
          <p:cNvPr id="7" name="Date Placeholder 11"/>
          <p:cNvSpPr>
            <a:spLocks noGrp="1"/>
          </p:cNvSpPr>
          <p:nvPr>
            <p:ph type="dt" sz="half" idx="10"/>
          </p:nvPr>
        </p:nvSpPr>
        <p:spPr/>
        <p:txBody>
          <a:bodyPr/>
          <a:lstStyle>
            <a:lvl1pPr>
              <a:defRPr/>
            </a:lvl1pPr>
          </a:lstStyle>
          <a:p>
            <a:pPr>
              <a:defRPr/>
            </a:pPr>
            <a:fld id="{03409A7C-A1F5-40EC-9571-A11A33617FF9}" type="datetime1">
              <a:rPr lang="en-US"/>
              <a:pPr>
                <a:defRPr/>
              </a:pPr>
              <a:t>5/8/2011</a:t>
            </a:fld>
            <a:endParaRPr lang="en-US"/>
          </a:p>
        </p:txBody>
      </p:sp>
      <p:sp>
        <p:nvSpPr>
          <p:cNvPr id="8" name="Slide Number Placeholder 12"/>
          <p:cNvSpPr>
            <a:spLocks noGrp="1"/>
          </p:cNvSpPr>
          <p:nvPr>
            <p:ph type="sldNum" sz="quarter" idx="11"/>
          </p:nvPr>
        </p:nvSpPr>
        <p:spPr>
          <a:xfrm>
            <a:off x="0" y="1752600"/>
            <a:ext cx="1295400" cy="701675"/>
          </a:xfrm>
        </p:spPr>
        <p:txBody>
          <a:bodyPr>
            <a:noAutofit/>
          </a:bodyPr>
          <a:lstStyle>
            <a:lvl1pPr>
              <a:defRPr sz="2400" smtClean="0">
                <a:solidFill>
                  <a:srgbClr val="FFFFFF"/>
                </a:solidFill>
              </a:defRPr>
            </a:lvl1pPr>
          </a:lstStyle>
          <a:p>
            <a:pPr>
              <a:defRPr/>
            </a:pPr>
            <a:fld id="{128F5AF5-3DB6-452D-A582-253DFDCEDC96}"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r>
              <a:rPr lang="en-US"/>
              <a:t>PgP  MIS482</a:t>
            </a:r>
          </a:p>
        </p:txBody>
      </p:sp>
    </p:spTree>
  </p:cSld>
  <p:clrMapOvr>
    <a:overrideClrMapping bg1="lt1" tx1="dk1" bg2="lt2" tx2="dk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7"/>
          <p:cNvSpPr>
            <a:spLocks noGrp="1"/>
          </p:cNvSpPr>
          <p:nvPr>
            <p:ph type="dt" sz="half" idx="10"/>
          </p:nvPr>
        </p:nvSpPr>
        <p:spPr/>
        <p:txBody>
          <a:bodyPr rtlCol="0"/>
          <a:lstStyle>
            <a:lvl1pPr>
              <a:defRPr/>
            </a:lvl1pPr>
          </a:lstStyle>
          <a:p>
            <a:pPr>
              <a:defRPr/>
            </a:pPr>
            <a:fld id="{0B9B5C29-2E83-4EE3-9F07-FEA4082FAB23}" type="datetime1">
              <a:rPr lang="en-US"/>
              <a:pPr>
                <a:defRPr/>
              </a:pPr>
              <a:t>5/8/2011</a:t>
            </a:fld>
            <a:endParaRPr lang="en-US"/>
          </a:p>
        </p:txBody>
      </p:sp>
      <p:sp>
        <p:nvSpPr>
          <p:cNvPr id="6" name="Slide Number Placeholder 9"/>
          <p:cNvSpPr>
            <a:spLocks noGrp="1"/>
          </p:cNvSpPr>
          <p:nvPr>
            <p:ph type="sldNum" sz="quarter" idx="11"/>
          </p:nvPr>
        </p:nvSpPr>
        <p:spPr/>
        <p:txBody>
          <a:bodyPr rtlCol="0"/>
          <a:lstStyle>
            <a:lvl1pPr>
              <a:defRPr/>
            </a:lvl1pPr>
          </a:lstStyle>
          <a:p>
            <a:pPr>
              <a:defRPr/>
            </a:pPr>
            <a:fld id="{F9D37BDB-8C89-4C44-8C5E-3C0BD4D68D52}" type="slidenum">
              <a:rPr lang="en-US"/>
              <a:pPr>
                <a:defRPr/>
              </a:pPr>
              <a:t>‹#›</a:t>
            </a:fld>
            <a:endParaRPr lang="en-US"/>
          </a:p>
        </p:txBody>
      </p:sp>
      <p:sp>
        <p:nvSpPr>
          <p:cNvPr id="7" name="Footer Placeholder 11"/>
          <p:cNvSpPr>
            <a:spLocks noGrp="1"/>
          </p:cNvSpPr>
          <p:nvPr>
            <p:ph type="ftr" sz="quarter" idx="12"/>
          </p:nvPr>
        </p:nvSpPr>
        <p:spPr/>
        <p:txBody>
          <a:bodyPr/>
          <a:lstStyle>
            <a:lvl1pPr>
              <a:defRPr/>
            </a:lvl1pPr>
          </a:lstStyle>
          <a:p>
            <a:r>
              <a:rPr lang="en-US"/>
              <a:t>PgP  MIS482</a:t>
            </a: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en-US" smtClean="0"/>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7" name="Date Placeholder 9"/>
          <p:cNvSpPr>
            <a:spLocks noGrp="1"/>
          </p:cNvSpPr>
          <p:nvPr>
            <p:ph type="dt" sz="half" idx="10"/>
          </p:nvPr>
        </p:nvSpPr>
        <p:spPr/>
        <p:txBody>
          <a:bodyPr rtlCol="0"/>
          <a:lstStyle>
            <a:lvl1pPr>
              <a:defRPr/>
            </a:lvl1pPr>
          </a:lstStyle>
          <a:p>
            <a:pPr>
              <a:defRPr/>
            </a:pPr>
            <a:fld id="{0B40C16E-20B4-4514-A802-5C5CDAF188ED}" type="datetime1">
              <a:rPr lang="en-US"/>
              <a:pPr>
                <a:defRPr/>
              </a:pPr>
              <a:t>5/8/2011</a:t>
            </a:fld>
            <a:endParaRPr lang="en-US"/>
          </a:p>
        </p:txBody>
      </p:sp>
      <p:sp>
        <p:nvSpPr>
          <p:cNvPr id="8" name="Slide Number Placeholder 11"/>
          <p:cNvSpPr>
            <a:spLocks noGrp="1"/>
          </p:cNvSpPr>
          <p:nvPr>
            <p:ph type="sldNum" sz="quarter" idx="11"/>
          </p:nvPr>
        </p:nvSpPr>
        <p:spPr/>
        <p:txBody>
          <a:bodyPr rtlCol="0"/>
          <a:lstStyle>
            <a:lvl1pPr>
              <a:defRPr/>
            </a:lvl1pPr>
          </a:lstStyle>
          <a:p>
            <a:pPr>
              <a:defRPr/>
            </a:pPr>
            <a:fld id="{F11A6D02-B801-45F3-B275-62EBE2092571}" type="slidenum">
              <a:rPr lang="en-US"/>
              <a:pPr>
                <a:defRPr/>
              </a:pPr>
              <a:t>‹#›</a:t>
            </a:fld>
            <a:endParaRPr lang="en-US"/>
          </a:p>
        </p:txBody>
      </p:sp>
      <p:sp>
        <p:nvSpPr>
          <p:cNvPr id="9" name="Footer Placeholder 13"/>
          <p:cNvSpPr>
            <a:spLocks noGrp="1"/>
          </p:cNvSpPr>
          <p:nvPr>
            <p:ph type="ftr" sz="quarter" idx="12"/>
          </p:nvPr>
        </p:nvSpPr>
        <p:spPr/>
        <p:txBody>
          <a:bodyPr/>
          <a:lstStyle>
            <a:lvl1pPr>
              <a:defRPr/>
            </a:lvl1pPr>
          </a:lstStyle>
          <a:p>
            <a:r>
              <a:rPr lang="en-US"/>
              <a:t>PgP  MIS482</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500877F8-3CCB-453C-8CAF-B5D5DDAE0986}" type="datetime1">
              <a:rPr lang="en-US"/>
              <a:pPr>
                <a:defRPr/>
              </a:pPr>
              <a:t>5/8/2011</a:t>
            </a:fld>
            <a:endParaRPr lang="en-US"/>
          </a:p>
        </p:txBody>
      </p:sp>
      <p:sp>
        <p:nvSpPr>
          <p:cNvPr id="4" name="Footer Placeholder 2"/>
          <p:cNvSpPr>
            <a:spLocks noGrp="1"/>
          </p:cNvSpPr>
          <p:nvPr>
            <p:ph type="ftr" sz="quarter" idx="11"/>
          </p:nvPr>
        </p:nvSpPr>
        <p:spPr/>
        <p:txBody>
          <a:bodyPr/>
          <a:lstStyle>
            <a:lvl1pPr>
              <a:defRPr/>
            </a:lvl1pPr>
          </a:lstStyle>
          <a:p>
            <a:r>
              <a:rPr lang="en-US"/>
              <a:t>PgP  MIS482</a:t>
            </a:r>
          </a:p>
        </p:txBody>
      </p:sp>
      <p:sp>
        <p:nvSpPr>
          <p:cNvPr id="5" name="Slide Number Placeholder 22"/>
          <p:cNvSpPr>
            <a:spLocks noGrp="1"/>
          </p:cNvSpPr>
          <p:nvPr>
            <p:ph type="sldNum" sz="quarter" idx="12"/>
          </p:nvPr>
        </p:nvSpPr>
        <p:spPr/>
        <p:txBody>
          <a:bodyPr/>
          <a:lstStyle>
            <a:lvl1pPr>
              <a:defRPr/>
            </a:lvl1pPr>
          </a:lstStyle>
          <a:p>
            <a:pPr>
              <a:defRPr/>
            </a:pPr>
            <a:fld id="{879C76E8-CC61-434D-91DF-8501466EC8AD}" type="slidenum">
              <a:rPr lang="en-US"/>
              <a:pPr>
                <a:defRPr/>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AA55FA7E-B61C-4457-8ABD-2A31845B4CF6}" type="datetime1">
              <a:rPr lang="en-US"/>
              <a:pPr>
                <a:defRPr/>
              </a:pPr>
              <a:t>5/8/2011</a:t>
            </a:fld>
            <a:endParaRPr lang="en-US"/>
          </a:p>
        </p:txBody>
      </p:sp>
      <p:sp>
        <p:nvSpPr>
          <p:cNvPr id="3" name="Footer Placeholder 2"/>
          <p:cNvSpPr>
            <a:spLocks noGrp="1"/>
          </p:cNvSpPr>
          <p:nvPr>
            <p:ph type="ftr" sz="quarter" idx="11"/>
          </p:nvPr>
        </p:nvSpPr>
        <p:spPr/>
        <p:txBody>
          <a:bodyPr/>
          <a:lstStyle>
            <a:lvl1pPr>
              <a:defRPr/>
            </a:lvl1pPr>
          </a:lstStyle>
          <a:p>
            <a:r>
              <a:rPr lang="en-US"/>
              <a:t>PgP  MIS482</a:t>
            </a:r>
          </a:p>
        </p:txBody>
      </p:sp>
      <p:sp>
        <p:nvSpPr>
          <p:cNvPr id="4" name="Slide Number Placeholder 3"/>
          <p:cNvSpPr>
            <a:spLocks noGrp="1"/>
          </p:cNvSpPr>
          <p:nvPr>
            <p:ph type="sldNum" sz="quarter" idx="12"/>
          </p:nvPr>
        </p:nvSpPr>
        <p:spPr>
          <a:xfrm>
            <a:off x="0" y="6248400"/>
            <a:ext cx="533400" cy="381000"/>
          </a:xfrm>
        </p:spPr>
        <p:txBody>
          <a:bodyPr/>
          <a:lstStyle>
            <a:lvl1pPr>
              <a:defRPr smtClean="0">
                <a:solidFill>
                  <a:schemeClr val="tx2"/>
                </a:solidFill>
              </a:defRPr>
            </a:lvl1pPr>
          </a:lstStyle>
          <a:p>
            <a:pPr>
              <a:defRPr/>
            </a:pPr>
            <a:fld id="{E65DD7EA-DFB8-4880-82D6-08D4A974825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8055A6A-DCD0-476C-8AD3-F7E49D764596}" type="datetime1">
              <a:rPr lang="en-US"/>
              <a:pPr>
                <a:defRPr/>
              </a:pPr>
              <a:t>5/8/2011</a:t>
            </a:fld>
            <a:endParaRPr lang="en-US"/>
          </a:p>
        </p:txBody>
      </p:sp>
      <p:sp>
        <p:nvSpPr>
          <p:cNvPr id="5" name="Footer Placeholder 4"/>
          <p:cNvSpPr>
            <a:spLocks noGrp="1"/>
          </p:cNvSpPr>
          <p:nvPr>
            <p:ph type="ftr" sz="quarter" idx="11"/>
          </p:nvPr>
        </p:nvSpPr>
        <p:spPr/>
        <p:txBody>
          <a:bodyPr/>
          <a:lstStyle>
            <a:lvl1pPr>
              <a:defRPr/>
            </a:lvl1pPr>
          </a:lstStyle>
          <a:p>
            <a:r>
              <a:rPr lang="en-US"/>
              <a:t>PgP  MIS482</a:t>
            </a:r>
          </a:p>
        </p:txBody>
      </p:sp>
      <p:sp>
        <p:nvSpPr>
          <p:cNvPr id="6" name="Slide Number Placeholder 5"/>
          <p:cNvSpPr>
            <a:spLocks noGrp="1"/>
          </p:cNvSpPr>
          <p:nvPr>
            <p:ph type="sldNum" sz="quarter" idx="12"/>
          </p:nvPr>
        </p:nvSpPr>
        <p:spPr/>
        <p:txBody>
          <a:bodyPr/>
          <a:lstStyle>
            <a:lvl1pPr>
              <a:defRPr/>
            </a:lvl1pPr>
          </a:lstStyle>
          <a:p>
            <a:pPr>
              <a:defRPr/>
            </a:pPr>
            <a:fld id="{CC5690E6-E6DD-4F24-B3C1-B37DDA779CEC}" type="slidenum">
              <a:rPr lang="en-US"/>
              <a:pPr>
                <a:defRPr/>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en-US" smtClean="0"/>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6341D3F1-30A3-4D20-8E70-62E2C01A7CC8}" type="datetime1">
              <a:rPr lang="en-US"/>
              <a:pPr>
                <a:defRPr/>
              </a:pPr>
              <a:t>5/8/2011</a:t>
            </a:fld>
            <a:endParaRPr lang="en-US"/>
          </a:p>
        </p:txBody>
      </p:sp>
      <p:sp>
        <p:nvSpPr>
          <p:cNvPr id="6" name="Footer Placeholder 2"/>
          <p:cNvSpPr>
            <a:spLocks noGrp="1"/>
          </p:cNvSpPr>
          <p:nvPr>
            <p:ph type="ftr" sz="quarter" idx="11"/>
          </p:nvPr>
        </p:nvSpPr>
        <p:spPr/>
        <p:txBody>
          <a:bodyPr/>
          <a:lstStyle>
            <a:lvl1pPr>
              <a:defRPr/>
            </a:lvl1pPr>
          </a:lstStyle>
          <a:p>
            <a:r>
              <a:rPr lang="en-US"/>
              <a:t>PgP  MIS482</a:t>
            </a:r>
          </a:p>
        </p:txBody>
      </p:sp>
      <p:sp>
        <p:nvSpPr>
          <p:cNvPr id="7" name="Slide Number Placeholder 22"/>
          <p:cNvSpPr>
            <a:spLocks noGrp="1"/>
          </p:cNvSpPr>
          <p:nvPr>
            <p:ph type="sldNum" sz="quarter" idx="12"/>
          </p:nvPr>
        </p:nvSpPr>
        <p:spPr/>
        <p:txBody>
          <a:bodyPr/>
          <a:lstStyle>
            <a:lvl1pPr>
              <a:defRPr/>
            </a:lvl1pPr>
          </a:lstStyle>
          <a:p>
            <a:pPr>
              <a:defRPr/>
            </a:pPr>
            <a:fld id="{05E0E9CC-C63C-4FF0-999C-662757736D3E}" type="slidenum">
              <a:rPr lang="en-US"/>
              <a:pPr>
                <a:defRPr/>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5" name="Rectangle 4"/>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11"/>
          <p:cNvSpPr>
            <a:spLocks noGrp="1"/>
          </p:cNvSpPr>
          <p:nvPr>
            <p:ph type="dt" sz="half" idx="10"/>
          </p:nvPr>
        </p:nvSpPr>
        <p:spPr>
          <a:xfrm>
            <a:off x="6248400" y="6248400"/>
            <a:ext cx="2667000" cy="365125"/>
          </a:xfrm>
        </p:spPr>
        <p:txBody>
          <a:bodyPr rtlCol="0"/>
          <a:lstStyle>
            <a:lvl1pPr>
              <a:defRPr/>
            </a:lvl1pPr>
          </a:lstStyle>
          <a:p>
            <a:pPr>
              <a:defRPr/>
            </a:pPr>
            <a:fld id="{328CE4A8-DCAF-4E5B-9C0A-CD616DA874BC}" type="datetime1">
              <a:rPr lang="en-US"/>
              <a:pPr>
                <a:defRPr/>
              </a:pPr>
              <a:t>5/8/2011</a:t>
            </a:fld>
            <a:endParaRPr lang="en-US"/>
          </a:p>
        </p:txBody>
      </p:sp>
      <p:sp>
        <p:nvSpPr>
          <p:cNvPr id="10" name="Slide Number Placeholder 12"/>
          <p:cNvSpPr>
            <a:spLocks noGrp="1"/>
          </p:cNvSpPr>
          <p:nvPr>
            <p:ph type="sldNum" sz="quarter" idx="11"/>
          </p:nvPr>
        </p:nvSpPr>
        <p:spPr>
          <a:xfrm>
            <a:off x="0" y="4667250"/>
            <a:ext cx="1447800" cy="663575"/>
          </a:xfrm>
        </p:spPr>
        <p:txBody>
          <a:bodyPr rtlCol="0"/>
          <a:lstStyle>
            <a:lvl1pPr>
              <a:defRPr sz="2800" smtClean="0"/>
            </a:lvl1pPr>
          </a:lstStyle>
          <a:p>
            <a:pPr>
              <a:defRPr/>
            </a:pPr>
            <a:fld id="{34948C7B-DE31-4C18-A2F3-70ACA39B3DEE}" type="slidenum">
              <a:rPr lang="en-US"/>
              <a:pPr>
                <a:defRPr/>
              </a:pPr>
              <a:t>‹#›</a:t>
            </a:fld>
            <a:endParaRPr lang="en-US"/>
          </a:p>
        </p:txBody>
      </p:sp>
      <p:sp>
        <p:nvSpPr>
          <p:cNvPr id="11" name="Footer Placeholder 13"/>
          <p:cNvSpPr>
            <a:spLocks noGrp="1"/>
          </p:cNvSpPr>
          <p:nvPr>
            <p:ph type="ftr" sz="quarter" idx="12"/>
          </p:nvPr>
        </p:nvSpPr>
        <p:spPr>
          <a:xfrm>
            <a:off x="1600200" y="6248400"/>
            <a:ext cx="4572000" cy="365125"/>
          </a:xfrm>
        </p:spPr>
        <p:txBody>
          <a:bodyPr/>
          <a:lstStyle>
            <a:lvl1pPr>
              <a:defRPr/>
            </a:lvl1pPr>
          </a:lstStyle>
          <a:p>
            <a:r>
              <a:rPr lang="en-US"/>
              <a:t>PgP  MIS482</a:t>
            </a:r>
          </a:p>
        </p:txBody>
      </p:sp>
    </p:spTree>
  </p:cSld>
  <p:clrMapOvr>
    <a:overrideClrMapping bg1="lt1" tx1="dk1" bg2="lt2" tx2="dk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1008C012-3264-4C3A-A0EB-5C9A041F6F96}" type="datetime1">
              <a:rPr lang="en-US"/>
              <a:pPr>
                <a:defRPr/>
              </a:pPr>
              <a:t>5/8/2011</a:t>
            </a:fld>
            <a:endParaRPr lang="en-US"/>
          </a:p>
        </p:txBody>
      </p:sp>
      <p:sp>
        <p:nvSpPr>
          <p:cNvPr id="5" name="Footer Placeholder 2"/>
          <p:cNvSpPr>
            <a:spLocks noGrp="1"/>
          </p:cNvSpPr>
          <p:nvPr>
            <p:ph type="ftr" sz="quarter" idx="11"/>
          </p:nvPr>
        </p:nvSpPr>
        <p:spPr/>
        <p:txBody>
          <a:bodyPr/>
          <a:lstStyle>
            <a:lvl1pPr>
              <a:defRPr/>
            </a:lvl1pPr>
          </a:lstStyle>
          <a:p>
            <a:r>
              <a:rPr lang="en-US"/>
              <a:t>PgP  MIS482</a:t>
            </a:r>
          </a:p>
        </p:txBody>
      </p:sp>
      <p:sp>
        <p:nvSpPr>
          <p:cNvPr id="6" name="Slide Number Placeholder 22"/>
          <p:cNvSpPr>
            <a:spLocks noGrp="1"/>
          </p:cNvSpPr>
          <p:nvPr>
            <p:ph type="sldNum" sz="quarter" idx="12"/>
          </p:nvPr>
        </p:nvSpPr>
        <p:spPr/>
        <p:txBody>
          <a:bodyPr/>
          <a:lstStyle>
            <a:lvl1pPr>
              <a:defRPr/>
            </a:lvl1pPr>
          </a:lstStyle>
          <a:p>
            <a:pPr>
              <a:defRPr/>
            </a:pPr>
            <a:fld id="{A658D721-EB4D-4813-9D97-B82227F1001B}" type="slidenum">
              <a:rPr lang="en-US"/>
              <a:pPr>
                <a:defRPr/>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ectangle 5"/>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6553200" y="6248400"/>
            <a:ext cx="2209800" cy="365125"/>
          </a:xfrm>
        </p:spPr>
        <p:txBody>
          <a:bodyPr/>
          <a:lstStyle>
            <a:lvl1pPr>
              <a:defRPr/>
            </a:lvl1pPr>
          </a:lstStyle>
          <a:p>
            <a:pPr>
              <a:defRPr/>
            </a:pPr>
            <a:fld id="{1854FF18-C457-44B1-B956-D4911F48E90F}" type="datetime1">
              <a:rPr lang="en-US"/>
              <a:pPr>
                <a:defRPr/>
              </a:pPr>
              <a:t>5/8/2011</a:t>
            </a:fld>
            <a:endParaRPr lang="en-US"/>
          </a:p>
        </p:txBody>
      </p:sp>
      <p:sp>
        <p:nvSpPr>
          <p:cNvPr id="8" name="Footer Placeholder 4"/>
          <p:cNvSpPr>
            <a:spLocks noGrp="1"/>
          </p:cNvSpPr>
          <p:nvPr>
            <p:ph type="ftr" sz="quarter" idx="11"/>
          </p:nvPr>
        </p:nvSpPr>
        <p:spPr>
          <a:xfrm>
            <a:off x="457200" y="6248400"/>
            <a:ext cx="5573713" cy="365125"/>
          </a:xfrm>
        </p:spPr>
        <p:txBody>
          <a:bodyPr/>
          <a:lstStyle>
            <a:lvl1pPr>
              <a:defRPr/>
            </a:lvl1pPr>
          </a:lstStyle>
          <a:p>
            <a:r>
              <a:rPr lang="en-US"/>
              <a:t>PgP  MIS482</a:t>
            </a:r>
          </a:p>
        </p:txBody>
      </p:sp>
      <p:sp>
        <p:nvSpPr>
          <p:cNvPr id="9" name="Slide Number Placeholder 5"/>
          <p:cNvSpPr>
            <a:spLocks noGrp="1"/>
          </p:cNvSpPr>
          <p:nvPr>
            <p:ph type="sldNum" sz="quarter" idx="12"/>
          </p:nvPr>
        </p:nvSpPr>
        <p:spPr>
          <a:xfrm rot="5400000">
            <a:off x="5989638" y="144462"/>
            <a:ext cx="533400" cy="244475"/>
          </a:xfrm>
        </p:spPr>
        <p:txBody>
          <a:bodyPr/>
          <a:lstStyle>
            <a:lvl1pPr>
              <a:defRPr/>
            </a:lvl1pPr>
          </a:lstStyle>
          <a:p>
            <a:pPr>
              <a:defRPr/>
            </a:pPr>
            <a:fld id="{A1129F7B-CC9C-469C-A08A-74F731C3690D}"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15B8EB6-2705-4C8E-8523-C6D18C5D1015}" type="datetime1">
              <a:rPr lang="en-US"/>
              <a:pPr>
                <a:defRPr/>
              </a:pPr>
              <a:t>5/8/2011</a:t>
            </a:fld>
            <a:endParaRPr lang="en-US"/>
          </a:p>
        </p:txBody>
      </p:sp>
      <p:sp>
        <p:nvSpPr>
          <p:cNvPr id="6" name="Footer Placeholder 4"/>
          <p:cNvSpPr>
            <a:spLocks noGrp="1"/>
          </p:cNvSpPr>
          <p:nvPr>
            <p:ph type="ftr" sz="quarter" idx="11"/>
          </p:nvPr>
        </p:nvSpPr>
        <p:spPr/>
        <p:txBody>
          <a:bodyPr/>
          <a:lstStyle>
            <a:lvl1pPr>
              <a:defRPr/>
            </a:lvl1pPr>
          </a:lstStyle>
          <a:p>
            <a:r>
              <a:rPr lang="en-US"/>
              <a:t>PgP  MIS482</a:t>
            </a:r>
          </a:p>
        </p:txBody>
      </p:sp>
      <p:sp>
        <p:nvSpPr>
          <p:cNvPr id="7" name="Slide Number Placeholder 5"/>
          <p:cNvSpPr>
            <a:spLocks noGrp="1"/>
          </p:cNvSpPr>
          <p:nvPr>
            <p:ph type="sldNum" sz="quarter" idx="12"/>
          </p:nvPr>
        </p:nvSpPr>
        <p:spPr/>
        <p:txBody>
          <a:bodyPr/>
          <a:lstStyle>
            <a:lvl1pPr>
              <a:defRPr/>
            </a:lvl1pPr>
          </a:lstStyle>
          <a:p>
            <a:pPr>
              <a:defRPr/>
            </a:pPr>
            <a:fld id="{F27AFA55-6F8B-45EA-BCEA-9956A200FB6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2372041-3EAB-485B-802F-4D4A6D3960FD}" type="datetime1">
              <a:rPr lang="en-US"/>
              <a:pPr>
                <a:defRPr/>
              </a:pPr>
              <a:t>5/8/2011</a:t>
            </a:fld>
            <a:endParaRPr lang="en-US"/>
          </a:p>
        </p:txBody>
      </p:sp>
      <p:sp>
        <p:nvSpPr>
          <p:cNvPr id="8" name="Footer Placeholder 4"/>
          <p:cNvSpPr>
            <a:spLocks noGrp="1"/>
          </p:cNvSpPr>
          <p:nvPr>
            <p:ph type="ftr" sz="quarter" idx="11"/>
          </p:nvPr>
        </p:nvSpPr>
        <p:spPr/>
        <p:txBody>
          <a:bodyPr/>
          <a:lstStyle>
            <a:lvl1pPr>
              <a:defRPr/>
            </a:lvl1pPr>
          </a:lstStyle>
          <a:p>
            <a:r>
              <a:rPr lang="en-US"/>
              <a:t>PgP  MIS482</a:t>
            </a:r>
          </a:p>
        </p:txBody>
      </p:sp>
      <p:sp>
        <p:nvSpPr>
          <p:cNvPr id="9" name="Slide Number Placeholder 5"/>
          <p:cNvSpPr>
            <a:spLocks noGrp="1"/>
          </p:cNvSpPr>
          <p:nvPr>
            <p:ph type="sldNum" sz="quarter" idx="12"/>
          </p:nvPr>
        </p:nvSpPr>
        <p:spPr/>
        <p:txBody>
          <a:bodyPr/>
          <a:lstStyle>
            <a:lvl1pPr>
              <a:defRPr/>
            </a:lvl1pPr>
          </a:lstStyle>
          <a:p>
            <a:pPr>
              <a:defRPr/>
            </a:pPr>
            <a:fld id="{50CC5C62-C6DD-417B-8BB7-3DA513903D5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E808CB7-62C0-415E-AC94-1EFFC699C6D9}" type="datetime1">
              <a:rPr lang="en-US"/>
              <a:pPr>
                <a:defRPr/>
              </a:pPr>
              <a:t>5/8/2011</a:t>
            </a:fld>
            <a:endParaRPr lang="en-US"/>
          </a:p>
        </p:txBody>
      </p:sp>
      <p:sp>
        <p:nvSpPr>
          <p:cNvPr id="4" name="Footer Placeholder 4"/>
          <p:cNvSpPr>
            <a:spLocks noGrp="1"/>
          </p:cNvSpPr>
          <p:nvPr>
            <p:ph type="ftr" sz="quarter" idx="11"/>
          </p:nvPr>
        </p:nvSpPr>
        <p:spPr/>
        <p:txBody>
          <a:bodyPr/>
          <a:lstStyle>
            <a:lvl1pPr>
              <a:defRPr/>
            </a:lvl1pPr>
          </a:lstStyle>
          <a:p>
            <a:r>
              <a:rPr lang="en-US"/>
              <a:t>PgP  MIS482</a:t>
            </a:r>
          </a:p>
        </p:txBody>
      </p:sp>
      <p:sp>
        <p:nvSpPr>
          <p:cNvPr id="5" name="Slide Number Placeholder 5"/>
          <p:cNvSpPr>
            <a:spLocks noGrp="1"/>
          </p:cNvSpPr>
          <p:nvPr>
            <p:ph type="sldNum" sz="quarter" idx="12"/>
          </p:nvPr>
        </p:nvSpPr>
        <p:spPr/>
        <p:txBody>
          <a:bodyPr/>
          <a:lstStyle>
            <a:lvl1pPr>
              <a:defRPr/>
            </a:lvl1pPr>
          </a:lstStyle>
          <a:p>
            <a:pPr>
              <a:defRPr/>
            </a:pPr>
            <a:fld id="{10D9111E-6667-4FBB-9DDF-40A9513CC7A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15E0CFD-1138-4EA4-8821-571D7C7BD769}" type="datetime1">
              <a:rPr lang="en-US"/>
              <a:pPr>
                <a:defRPr/>
              </a:pPr>
              <a:t>5/8/2011</a:t>
            </a:fld>
            <a:endParaRPr lang="en-US"/>
          </a:p>
        </p:txBody>
      </p:sp>
      <p:sp>
        <p:nvSpPr>
          <p:cNvPr id="3" name="Footer Placeholder 4"/>
          <p:cNvSpPr>
            <a:spLocks noGrp="1"/>
          </p:cNvSpPr>
          <p:nvPr>
            <p:ph type="ftr" sz="quarter" idx="11"/>
          </p:nvPr>
        </p:nvSpPr>
        <p:spPr/>
        <p:txBody>
          <a:bodyPr/>
          <a:lstStyle>
            <a:lvl1pPr>
              <a:defRPr/>
            </a:lvl1pPr>
          </a:lstStyle>
          <a:p>
            <a:r>
              <a:rPr lang="en-US"/>
              <a:t>PgP  MIS482</a:t>
            </a:r>
          </a:p>
        </p:txBody>
      </p:sp>
      <p:sp>
        <p:nvSpPr>
          <p:cNvPr id="4" name="Slide Number Placeholder 5"/>
          <p:cNvSpPr>
            <a:spLocks noGrp="1"/>
          </p:cNvSpPr>
          <p:nvPr>
            <p:ph type="sldNum" sz="quarter" idx="12"/>
          </p:nvPr>
        </p:nvSpPr>
        <p:spPr/>
        <p:txBody>
          <a:bodyPr/>
          <a:lstStyle>
            <a:lvl1pPr>
              <a:defRPr/>
            </a:lvl1pPr>
          </a:lstStyle>
          <a:p>
            <a:pPr>
              <a:defRPr/>
            </a:pPr>
            <a:fld id="{6BCE9E43-1CEB-41F5-AB01-D1E2500DF22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20EB566-D9B2-4726-BBD5-50FC4D3C9D79}" type="datetime1">
              <a:rPr lang="en-US"/>
              <a:pPr>
                <a:defRPr/>
              </a:pPr>
              <a:t>5/8/2011</a:t>
            </a:fld>
            <a:endParaRPr lang="en-US"/>
          </a:p>
        </p:txBody>
      </p:sp>
      <p:sp>
        <p:nvSpPr>
          <p:cNvPr id="6" name="Footer Placeholder 4"/>
          <p:cNvSpPr>
            <a:spLocks noGrp="1"/>
          </p:cNvSpPr>
          <p:nvPr>
            <p:ph type="ftr" sz="quarter" idx="11"/>
          </p:nvPr>
        </p:nvSpPr>
        <p:spPr/>
        <p:txBody>
          <a:bodyPr/>
          <a:lstStyle>
            <a:lvl1pPr>
              <a:defRPr/>
            </a:lvl1pPr>
          </a:lstStyle>
          <a:p>
            <a:r>
              <a:rPr lang="en-US"/>
              <a:t>PgP  MIS482</a:t>
            </a:r>
          </a:p>
        </p:txBody>
      </p:sp>
      <p:sp>
        <p:nvSpPr>
          <p:cNvPr id="7" name="Slide Number Placeholder 5"/>
          <p:cNvSpPr>
            <a:spLocks noGrp="1"/>
          </p:cNvSpPr>
          <p:nvPr>
            <p:ph type="sldNum" sz="quarter" idx="12"/>
          </p:nvPr>
        </p:nvSpPr>
        <p:spPr/>
        <p:txBody>
          <a:bodyPr/>
          <a:lstStyle>
            <a:lvl1pPr>
              <a:defRPr/>
            </a:lvl1pPr>
          </a:lstStyle>
          <a:p>
            <a:pPr>
              <a:defRPr/>
            </a:pPr>
            <a:fld id="{B85522A1-7717-4840-8036-427CF25F242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DF1D81B-073C-4062-A319-BB363FB39456}" type="datetime1">
              <a:rPr lang="en-US"/>
              <a:pPr>
                <a:defRPr/>
              </a:pPr>
              <a:t>5/8/2011</a:t>
            </a:fld>
            <a:endParaRPr lang="en-US"/>
          </a:p>
        </p:txBody>
      </p:sp>
      <p:sp>
        <p:nvSpPr>
          <p:cNvPr id="6" name="Footer Placeholder 4"/>
          <p:cNvSpPr>
            <a:spLocks noGrp="1"/>
          </p:cNvSpPr>
          <p:nvPr>
            <p:ph type="ftr" sz="quarter" idx="11"/>
          </p:nvPr>
        </p:nvSpPr>
        <p:spPr/>
        <p:txBody>
          <a:bodyPr/>
          <a:lstStyle>
            <a:lvl1pPr>
              <a:defRPr/>
            </a:lvl1pPr>
          </a:lstStyle>
          <a:p>
            <a:r>
              <a:rPr lang="en-US"/>
              <a:t>PgP  MIS482</a:t>
            </a:r>
          </a:p>
        </p:txBody>
      </p:sp>
      <p:sp>
        <p:nvSpPr>
          <p:cNvPr id="7" name="Slide Number Placeholder 5"/>
          <p:cNvSpPr>
            <a:spLocks noGrp="1"/>
          </p:cNvSpPr>
          <p:nvPr>
            <p:ph type="sldNum" sz="quarter" idx="12"/>
          </p:nvPr>
        </p:nvSpPr>
        <p:spPr/>
        <p:txBody>
          <a:bodyPr/>
          <a:lstStyle>
            <a:lvl1pPr>
              <a:defRPr/>
            </a:lvl1pPr>
          </a:lstStyle>
          <a:p>
            <a:pPr>
              <a:defRPr/>
            </a:pPr>
            <a:fld id="{74C4F4F9-301B-460F-B883-90168F6D480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0" hangingPunct="0">
              <a:defRPr sz="1200" smtClean="0">
                <a:solidFill>
                  <a:schemeClr val="tx1">
                    <a:tint val="75000"/>
                  </a:schemeClr>
                </a:solidFill>
                <a:cs typeface="+mn-cs"/>
              </a:defRPr>
            </a:lvl1pPr>
          </a:lstStyle>
          <a:p>
            <a:pPr>
              <a:defRPr/>
            </a:pPr>
            <a:fld id="{44763404-BEBC-476B-BE45-6526BEF5E2D2}" type="datetime1">
              <a:rPr lang="en-US"/>
              <a:pPr>
                <a:defRPr/>
              </a:pPr>
              <a:t>5/8/2011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0" hangingPunct="0">
              <a:defRPr sz="1200">
                <a:solidFill>
                  <a:srgbClr val="898989"/>
                </a:solidFill>
              </a:defRPr>
            </a:lvl1pPr>
          </a:lstStyle>
          <a:p>
            <a:r>
              <a:rPr lang="en-US"/>
              <a:t>PgP  MIS482</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0" hangingPunct="0">
              <a:defRPr sz="1200" smtClean="0">
                <a:solidFill>
                  <a:schemeClr val="tx1">
                    <a:tint val="75000"/>
                  </a:schemeClr>
                </a:solidFill>
                <a:cs typeface="+mn-cs"/>
              </a:defRPr>
            </a:lvl1pPr>
          </a:lstStyle>
          <a:p>
            <a:pPr>
              <a:defRPr/>
            </a:pPr>
            <a:fld id="{C71FCE19-3F0D-4C43-BB85-9255C8B6A12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88" r:id="rId1"/>
    <p:sldLayoutId id="2147483989" r:id="rId2"/>
    <p:sldLayoutId id="2147483990" r:id="rId3"/>
    <p:sldLayoutId id="2147483991" r:id="rId4"/>
    <p:sldLayoutId id="2147483992" r:id="rId5"/>
    <p:sldLayoutId id="2147483993" r:id="rId6"/>
    <p:sldLayoutId id="2147483994" r:id="rId7"/>
    <p:sldLayoutId id="2147483995" r:id="rId8"/>
    <p:sldLayoutId id="2147483996" r:id="rId9"/>
    <p:sldLayoutId id="2147483997" r:id="rId10"/>
    <p:sldLayoutId id="2147483998" r:id="rId11"/>
  </p:sldLayoutIdLst>
  <p:hf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0" hangingPunct="0">
              <a:defRPr sz="1200" smtClean="0">
                <a:solidFill>
                  <a:schemeClr val="tx1">
                    <a:tint val="75000"/>
                  </a:schemeClr>
                </a:solidFill>
                <a:cs typeface="+mn-cs"/>
              </a:defRPr>
            </a:lvl1pPr>
          </a:lstStyle>
          <a:p>
            <a:pPr>
              <a:defRPr/>
            </a:pPr>
            <a:fld id="{4D9331B3-8E8C-4228-982A-6C4467304D74}" type="datetime1">
              <a:rPr lang="en-US"/>
              <a:pPr>
                <a:defRPr/>
              </a:pPr>
              <a:t>5/8/2011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0" hangingPunct="0">
              <a:defRPr sz="1200">
                <a:solidFill>
                  <a:srgbClr val="898989"/>
                </a:solidFill>
              </a:defRPr>
            </a:lvl1pPr>
          </a:lstStyle>
          <a:p>
            <a:r>
              <a:rPr lang="en-US"/>
              <a:t>PgP  MIS482</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0" hangingPunct="0">
              <a:defRPr sz="1200" smtClean="0">
                <a:solidFill>
                  <a:schemeClr val="tx1">
                    <a:tint val="75000"/>
                  </a:schemeClr>
                </a:solidFill>
                <a:cs typeface="+mn-cs"/>
              </a:defRPr>
            </a:lvl1pPr>
          </a:lstStyle>
          <a:p>
            <a:pPr>
              <a:defRPr/>
            </a:pPr>
            <a:fld id="{400D88B8-CE83-44CA-AABA-EE3708C2EC2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99" r:id="rId1"/>
    <p:sldLayoutId id="2147484000" r:id="rId2"/>
    <p:sldLayoutId id="2147484001" r:id="rId3"/>
    <p:sldLayoutId id="2147484002" r:id="rId4"/>
    <p:sldLayoutId id="2147484003" r:id="rId5"/>
    <p:sldLayoutId id="2147484004" r:id="rId6"/>
    <p:sldLayoutId id="2147484005" r:id="rId7"/>
    <p:sldLayoutId id="2147484006" r:id="rId8"/>
    <p:sldLayoutId id="2147484007" r:id="rId9"/>
    <p:sldLayoutId id="2147484008" r:id="rId10"/>
    <p:sldLayoutId id="2147484009" r:id="rId11"/>
  </p:sldLayoutIdLst>
  <p:hf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4" name="Title Placeholder 21"/>
          <p:cNvSpPr>
            <a:spLocks noGrp="1"/>
          </p:cNvSpPr>
          <p:nvPr>
            <p:ph type="title"/>
          </p:nvPr>
        </p:nvSpPr>
        <p:spPr bwMode="auto">
          <a:xfrm>
            <a:off x="609600" y="228600"/>
            <a:ext cx="81534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Text Placeholder 12"/>
          <p:cNvSpPr>
            <a:spLocks noGrp="1"/>
          </p:cNvSpPr>
          <p:nvPr>
            <p:ph type="body" idx="1"/>
          </p:nvPr>
        </p:nvSpPr>
        <p:spPr bwMode="auto">
          <a:xfrm>
            <a:off x="612775" y="1600200"/>
            <a:ext cx="81534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smtClean="0">
                <a:solidFill>
                  <a:schemeClr val="tx2"/>
                </a:solidFill>
                <a:cs typeface="+mn-cs"/>
              </a:defRPr>
            </a:lvl1pPr>
          </a:lstStyle>
          <a:p>
            <a:pPr>
              <a:defRPr/>
            </a:pPr>
            <a:fld id="{E704B5C0-6017-48B8-B56D-8736F89681B7}" type="datetime1">
              <a:rPr lang="en-US"/>
              <a:pPr>
                <a:defRPr/>
              </a:pPr>
              <a:t>5/8/2011</a:t>
            </a:fld>
            <a:endParaRPr lang="en-US"/>
          </a:p>
        </p:txBody>
      </p:sp>
      <p:sp>
        <p:nvSpPr>
          <p:cNvPr id="3" name="Footer Placeholder 2"/>
          <p:cNvSpPr>
            <a:spLocks noGrp="1"/>
          </p:cNvSpPr>
          <p:nvPr>
            <p:ph type="ftr" sz="quarter" idx="3"/>
          </p:nvPr>
        </p:nvSpPr>
        <p:spPr>
          <a:xfrm>
            <a:off x="609600" y="6248400"/>
            <a:ext cx="5421313" cy="365125"/>
          </a:xfrm>
          <a:prstGeom prst="rect">
            <a:avLst/>
          </a:prstGeom>
        </p:spPr>
        <p:txBody>
          <a:bodyPr vert="horz" wrap="square" lIns="91440" tIns="45720" rIns="91440" bIns="45720" numCol="1" anchor="ctr" anchorCtr="0" compatLnSpc="1">
            <a:prstTxWarp prst="textNoShape">
              <a:avLst/>
            </a:prstTxWarp>
          </a:bodyPr>
          <a:lstStyle>
            <a:lvl1pPr algn="r">
              <a:defRPr sz="1400">
                <a:solidFill>
                  <a:schemeClr val="tx2"/>
                </a:solidFill>
              </a:defRPr>
            </a:lvl1pPr>
          </a:lstStyle>
          <a:p>
            <a:r>
              <a:rPr lang="en-US"/>
              <a:t>PgP  MIS482</a:t>
            </a:r>
          </a:p>
        </p:txBody>
      </p:sp>
      <p:sp>
        <p:nvSpPr>
          <p:cNvPr id="7" name="Rectangle 6"/>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ectangle 8"/>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0" y="1271588"/>
            <a:ext cx="533400" cy="244475"/>
          </a:xfrm>
          <a:prstGeom prst="rect">
            <a:avLst/>
          </a:prstGeom>
        </p:spPr>
        <p:txBody>
          <a:bodyPr vert="horz" anchor="ctr" anchorCtr="0">
            <a:normAutofit/>
          </a:bodyPr>
          <a:lstStyle>
            <a:lvl1pPr algn="ctr" eaLnBrk="1" latinLnBrk="0" hangingPunct="1">
              <a:defRPr kumimoji="0" sz="1400" b="1" smtClean="0">
                <a:solidFill>
                  <a:srgbClr val="FFFFFF"/>
                </a:solidFill>
                <a:cs typeface="+mn-cs"/>
              </a:defRPr>
            </a:lvl1pPr>
          </a:lstStyle>
          <a:p>
            <a:pPr>
              <a:defRPr/>
            </a:pPr>
            <a:fld id="{E6069A43-1BBE-47BB-BDD9-00194A806C7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014" r:id="rId1"/>
    <p:sldLayoutId id="2147484010" r:id="rId2"/>
    <p:sldLayoutId id="2147484015" r:id="rId3"/>
    <p:sldLayoutId id="2147484016" r:id="rId4"/>
    <p:sldLayoutId id="2147484017" r:id="rId5"/>
    <p:sldLayoutId id="2147484011" r:id="rId6"/>
    <p:sldLayoutId id="2147484018" r:id="rId7"/>
    <p:sldLayoutId id="2147484012" r:id="rId8"/>
    <p:sldLayoutId id="2147484019" r:id="rId9"/>
    <p:sldLayoutId id="2147484013" r:id="rId10"/>
    <p:sldLayoutId id="2147484020" r:id="rId11"/>
  </p:sldLayoutIdLst>
  <p:hf hdr="0" dt="0"/>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Tw Cen MT" pitchFamily="34" charset="0"/>
        </a:defRPr>
      </a:lvl2pPr>
      <a:lvl3pPr algn="l" rtl="0" fontAlgn="base">
        <a:spcBef>
          <a:spcPct val="0"/>
        </a:spcBef>
        <a:spcAft>
          <a:spcPct val="0"/>
        </a:spcAft>
        <a:defRPr sz="4400">
          <a:solidFill>
            <a:schemeClr val="tx2"/>
          </a:solidFill>
          <a:latin typeface="Tw Cen MT" pitchFamily="34" charset="0"/>
        </a:defRPr>
      </a:lvl3pPr>
      <a:lvl4pPr algn="l" rtl="0" fontAlgn="base">
        <a:spcBef>
          <a:spcPct val="0"/>
        </a:spcBef>
        <a:spcAft>
          <a:spcPct val="0"/>
        </a:spcAft>
        <a:defRPr sz="4400">
          <a:solidFill>
            <a:schemeClr val="tx2"/>
          </a:solidFill>
          <a:latin typeface="Tw Cen MT" pitchFamily="34" charset="0"/>
        </a:defRPr>
      </a:lvl4pPr>
      <a:lvl5pPr algn="l" rtl="0" fontAlgn="base">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p:titleStyle>
    <p:bodyStyle>
      <a:lvl1pPr marL="319088" indent="-319088" algn="l" rtl="0" fontAlgn="base">
        <a:spcBef>
          <a:spcPts val="700"/>
        </a:spcBef>
        <a:spcAft>
          <a:spcPct val="0"/>
        </a:spcAft>
        <a:buClr>
          <a:schemeClr val="accent2"/>
        </a:buClr>
        <a:buSzPct val="60000"/>
        <a:buFont typeface="Wingdings" pitchFamily="2" charset="2"/>
        <a:buChar char=""/>
        <a:defRPr sz="2900" kern="1200">
          <a:solidFill>
            <a:schemeClr val="tx1"/>
          </a:solidFill>
          <a:latin typeface="+mn-lt"/>
          <a:ea typeface="+mn-ea"/>
          <a:cs typeface="+mn-cs"/>
        </a:defRPr>
      </a:lvl1pPr>
      <a:lvl2pPr marL="639763" indent="-273050" algn="l" rtl="0" fontAlgn="base">
        <a:spcBef>
          <a:spcPts val="550"/>
        </a:spcBef>
        <a:spcAft>
          <a:spcPct val="0"/>
        </a:spcAft>
        <a:buClr>
          <a:schemeClr val="accent1"/>
        </a:buClr>
        <a:buSzPct val="70000"/>
        <a:buFont typeface="Wingdings 2" pitchFamily="18" charset="2"/>
        <a:buChar char=""/>
        <a:defRPr sz="2600" kern="1200">
          <a:solidFill>
            <a:schemeClr val="tx1"/>
          </a:solidFill>
          <a:latin typeface="+mn-lt"/>
          <a:ea typeface="+mn-ea"/>
          <a:cs typeface="+mn-cs"/>
        </a:defRPr>
      </a:lvl2pPr>
      <a:lvl3pPr marL="914400" indent="-228600" algn="l" rtl="0" fontAlgn="base">
        <a:spcBef>
          <a:spcPts val="500"/>
        </a:spcBef>
        <a:spcAft>
          <a:spcPct val="0"/>
        </a:spcAft>
        <a:buClr>
          <a:schemeClr val="accent2"/>
        </a:buClr>
        <a:buSzPct val="75000"/>
        <a:buFont typeface="Wingdings" pitchFamily="2" charset="2"/>
        <a:buChar char=""/>
        <a:defRPr sz="2300" kern="1200">
          <a:solidFill>
            <a:schemeClr val="tx1"/>
          </a:solidFill>
          <a:latin typeface="+mn-lt"/>
          <a:ea typeface="+mn-ea"/>
          <a:cs typeface="+mn-cs"/>
        </a:defRPr>
      </a:lvl3pPr>
      <a:lvl4pPr marL="1371600" indent="-228600" algn="l" rtl="0" fontAlgn="base">
        <a:spcBef>
          <a:spcPts val="400"/>
        </a:spcBef>
        <a:spcAft>
          <a:spcPct val="0"/>
        </a:spcAft>
        <a:buClr>
          <a:srgbClr val="A5AB81"/>
        </a:buClr>
        <a:buSzPct val="75000"/>
        <a:buFont typeface="Wingdings" pitchFamily="2" charset="2"/>
        <a:buChar char=""/>
        <a:defRPr sz="2000" kern="1200">
          <a:solidFill>
            <a:schemeClr val="tx1"/>
          </a:solidFill>
          <a:latin typeface="+mn-lt"/>
          <a:ea typeface="+mn-ea"/>
          <a:cs typeface="+mn-cs"/>
        </a:defRPr>
      </a:lvl4pPr>
      <a:lvl5pPr marL="1828800" indent="-228600" algn="l" rtl="0" fontAlgn="base">
        <a:spcBef>
          <a:spcPts val="400"/>
        </a:spcBef>
        <a:spcAft>
          <a:spcPct val="0"/>
        </a:spcAft>
        <a:buClr>
          <a:srgbClr val="D8B25C"/>
        </a:buClr>
        <a:buSzPct val="65000"/>
        <a:buFont typeface="Wingdings" pitchFamily="2" charset="2"/>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3" Type="http://schemas.openxmlformats.org/officeDocument/2006/relationships/hyperlink" Target="http://course1.winona.edu/ppaulson/Project1/SampleAttendance.htm" TargetMode="External"/><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hyperlink" Target="mailto:ppaulson@winona.edu" TargetMode="External"/><Relationship Id="rId2" Type="http://schemas.openxmlformats.org/officeDocument/2006/relationships/notesSlide" Target="../notesSlides/notesSlide2.xml"/><Relationship Id="rId1" Type="http://schemas.openxmlformats.org/officeDocument/2006/relationships/slideLayout" Target="../slideLayouts/slideLayout24.xml"/><Relationship Id="rId5" Type="http://schemas.openxmlformats.org/officeDocument/2006/relationships/hyperlink" Target="http://course1.winona.edu/ppaulson/Summer2011/MIS482/" TargetMode="External"/><Relationship Id="rId4" Type="http://schemas.openxmlformats.org/officeDocument/2006/relationships/hyperlink" Target="https://winona.ims.mnscu.edu/"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3" Type="http://schemas.openxmlformats.org/officeDocument/2006/relationships/hyperlink" Target="file:///\\store\classes\201121000284\ReadOnly" TargetMode="External"/><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ctrTitle"/>
          </p:nvPr>
        </p:nvSpPr>
        <p:spPr/>
        <p:txBody>
          <a:bodyPr/>
          <a:lstStyle/>
          <a:p>
            <a:r>
              <a:rPr lang="en-US" dirty="0" smtClean="0"/>
              <a:t>MIS 482     summer 2011</a:t>
            </a:r>
          </a:p>
        </p:txBody>
      </p:sp>
      <p:sp>
        <p:nvSpPr>
          <p:cNvPr id="11267" name="Rectangle 3"/>
          <p:cNvSpPr>
            <a:spLocks noGrp="1" noChangeArrowheads="1"/>
          </p:cNvSpPr>
          <p:nvPr>
            <p:ph type="subTitle" idx="1"/>
          </p:nvPr>
        </p:nvSpPr>
        <p:spPr/>
        <p:txBody>
          <a:bodyPr/>
          <a:lstStyle/>
          <a:p>
            <a:r>
              <a:rPr lang="en-US" smtClean="0"/>
              <a:t>Management of Information Technology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smtClean="0"/>
              <a:t>Classroom Info</a:t>
            </a:r>
          </a:p>
        </p:txBody>
      </p:sp>
      <p:sp>
        <p:nvSpPr>
          <p:cNvPr id="23558" name="Rectangle 3"/>
          <p:cNvSpPr>
            <a:spLocks noGrp="1" noChangeArrowheads="1"/>
          </p:cNvSpPr>
          <p:nvPr>
            <p:ph sz="quarter" idx="1"/>
          </p:nvPr>
        </p:nvSpPr>
        <p:spPr/>
        <p:txBody>
          <a:bodyPr/>
          <a:lstStyle/>
          <a:p>
            <a:r>
              <a:rPr lang="en-US" dirty="0" smtClean="0"/>
              <a:t>Format</a:t>
            </a:r>
          </a:p>
          <a:p>
            <a:pPr lvl="1"/>
            <a:r>
              <a:rPr lang="en-US" dirty="0" smtClean="0"/>
              <a:t>Physical-</a:t>
            </a:r>
            <a:r>
              <a:rPr lang="en-US" dirty="0" err="1" smtClean="0"/>
              <a:t>Somsen</a:t>
            </a:r>
            <a:r>
              <a:rPr lang="en-US" dirty="0" smtClean="0"/>
              <a:t> 301</a:t>
            </a:r>
          </a:p>
          <a:p>
            <a:pPr lvl="1"/>
            <a:r>
              <a:rPr lang="en-US" dirty="0" smtClean="0"/>
              <a:t>Virtual-online with Adobe Connect</a:t>
            </a:r>
          </a:p>
          <a:p>
            <a:pPr lvl="1"/>
            <a:r>
              <a:rPr lang="en-US" dirty="0" smtClean="0"/>
              <a:t>Recorded using </a:t>
            </a:r>
            <a:r>
              <a:rPr lang="en-US" dirty="0" err="1" smtClean="0"/>
              <a:t>Tegrity</a:t>
            </a:r>
            <a:endParaRPr lang="en-US" dirty="0" smtClean="0"/>
          </a:p>
          <a:p>
            <a:r>
              <a:rPr lang="en-US" dirty="0" smtClean="0"/>
              <a:t>Bring laptop every day</a:t>
            </a:r>
          </a:p>
          <a:p>
            <a:pPr lvl="1"/>
            <a:r>
              <a:rPr lang="en-US" dirty="0" smtClean="0"/>
              <a:t>Homework</a:t>
            </a:r>
          </a:p>
          <a:p>
            <a:pPr lvl="1"/>
            <a:r>
              <a:rPr lang="en-US" dirty="0" smtClean="0"/>
              <a:t>Project 2</a:t>
            </a:r>
          </a:p>
        </p:txBody>
      </p:sp>
      <p:sp>
        <p:nvSpPr>
          <p:cNvPr id="7" name="Footer Placeholder 2"/>
          <p:cNvSpPr>
            <a:spLocks noGrp="1"/>
          </p:cNvSpPr>
          <p:nvPr>
            <p:ph type="ftr" sz="quarter" idx="11"/>
          </p:nvPr>
        </p:nvSpPr>
        <p:spPr/>
        <p:txBody>
          <a:bodyPr/>
          <a:lstStyle/>
          <a:p>
            <a:r>
              <a:rPr lang="en-US" smtClean="0"/>
              <a:t>PgP  MIS482</a:t>
            </a:r>
            <a:endParaRPr lang="en-US"/>
          </a:p>
        </p:txBody>
      </p:sp>
      <p:sp>
        <p:nvSpPr>
          <p:cNvPr id="8" name="Slide Number Placeholder 22"/>
          <p:cNvSpPr>
            <a:spLocks noGrp="1"/>
          </p:cNvSpPr>
          <p:nvPr>
            <p:ph type="sldNum" sz="quarter" idx="12"/>
          </p:nvPr>
        </p:nvSpPr>
        <p:spPr/>
        <p:txBody>
          <a:bodyPr>
            <a:normAutofit fontScale="85000" lnSpcReduction="20000"/>
          </a:bodyPr>
          <a:lstStyle/>
          <a:p>
            <a:fld id="{DF16B6C1-1037-4F77-BCEC-B1BCF2E027AB}" type="slidenum">
              <a:rPr lang="en-US" smtClean="0"/>
              <a:pPr/>
              <a:t>10</a:t>
            </a:fld>
            <a:endParaRPr lang="en-US"/>
          </a:p>
        </p:txBody>
      </p:sp>
      <p:sp>
        <p:nvSpPr>
          <p:cNvPr id="23556" name="Footer Placeholder 4"/>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n-US" sz="1400">
              <a:solidFill>
                <a:schemeClr val="tx2"/>
              </a:solidFill>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a:defRPr/>
            </a:pPr>
            <a:fld id="{6016B176-0C29-4339-BFCA-131FFD8E1ABA}" type="slidenum">
              <a:rPr lang="en-US" sz="1400" b="1">
                <a:solidFill>
                  <a:srgbClr val="FFFFFF"/>
                </a:solidFill>
                <a:cs typeface="+mn-cs"/>
              </a:rPr>
              <a:pPr algn="ctr">
                <a:defRPr/>
              </a:pPr>
              <a:t>10</a:t>
            </a:fld>
            <a:endParaRPr lang="en-US" sz="1400" b="1">
              <a:solidFill>
                <a:srgbClr val="FFFFFF"/>
              </a:solidFill>
              <a:cs typeface="+mn-cs"/>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smtClean="0"/>
              <a:t>Attendance and Participation</a:t>
            </a:r>
          </a:p>
        </p:txBody>
      </p:sp>
      <p:sp>
        <p:nvSpPr>
          <p:cNvPr id="24582" name="Rectangle 3"/>
          <p:cNvSpPr>
            <a:spLocks noGrp="1" noChangeArrowheads="1"/>
          </p:cNvSpPr>
          <p:nvPr>
            <p:ph sz="quarter" idx="1"/>
          </p:nvPr>
        </p:nvSpPr>
        <p:spPr/>
        <p:txBody>
          <a:bodyPr/>
          <a:lstStyle/>
          <a:p>
            <a:r>
              <a:rPr lang="en-US" dirty="0" smtClean="0"/>
              <a:t>This course covers material discussed in class, but not in the assigned readings</a:t>
            </a:r>
          </a:p>
          <a:p>
            <a:r>
              <a:rPr lang="en-US" dirty="0" smtClean="0"/>
              <a:t>Attendance or viewing recordings is expected</a:t>
            </a:r>
          </a:p>
          <a:p>
            <a:r>
              <a:rPr lang="en-US" dirty="0" smtClean="0"/>
              <a:t>Attendance, or lack thereof, is a factor in deciding borderline grades</a:t>
            </a:r>
          </a:p>
          <a:p>
            <a:r>
              <a:rPr lang="en-US" dirty="0" smtClean="0"/>
              <a:t>Submit </a:t>
            </a:r>
            <a:r>
              <a:rPr lang="en-US" dirty="0" smtClean="0">
                <a:hlinkClick r:id="rId3"/>
              </a:rPr>
              <a:t>attendance </a:t>
            </a:r>
            <a:r>
              <a:rPr lang="en-US" dirty="0" smtClean="0"/>
              <a:t>for each class!</a:t>
            </a:r>
          </a:p>
          <a:p>
            <a:pPr lvl="1"/>
            <a:r>
              <a:rPr lang="en-US" dirty="0" smtClean="0"/>
              <a:t>Your responsibility, no second chance!</a:t>
            </a:r>
          </a:p>
        </p:txBody>
      </p:sp>
      <p:sp>
        <p:nvSpPr>
          <p:cNvPr id="7" name="Footer Placeholder 2"/>
          <p:cNvSpPr>
            <a:spLocks noGrp="1"/>
          </p:cNvSpPr>
          <p:nvPr>
            <p:ph type="ftr" sz="quarter" idx="11"/>
          </p:nvPr>
        </p:nvSpPr>
        <p:spPr/>
        <p:txBody>
          <a:bodyPr/>
          <a:lstStyle/>
          <a:p>
            <a:r>
              <a:rPr lang="en-US" smtClean="0"/>
              <a:t>PgP  MIS482</a:t>
            </a:r>
            <a:endParaRPr lang="en-US"/>
          </a:p>
        </p:txBody>
      </p:sp>
      <p:sp>
        <p:nvSpPr>
          <p:cNvPr id="8" name="Slide Number Placeholder 22"/>
          <p:cNvSpPr>
            <a:spLocks noGrp="1"/>
          </p:cNvSpPr>
          <p:nvPr>
            <p:ph type="sldNum" sz="quarter" idx="12"/>
          </p:nvPr>
        </p:nvSpPr>
        <p:spPr/>
        <p:txBody>
          <a:bodyPr>
            <a:normAutofit fontScale="85000" lnSpcReduction="20000"/>
          </a:bodyPr>
          <a:lstStyle/>
          <a:p>
            <a:fld id="{D0066B2B-A2C9-4609-B4BA-71226D37A128}" type="slidenum">
              <a:rPr lang="en-US" smtClean="0"/>
              <a:pPr/>
              <a:t>11</a:t>
            </a:fld>
            <a:endParaRPr lang="en-US"/>
          </a:p>
        </p:txBody>
      </p:sp>
      <p:sp>
        <p:nvSpPr>
          <p:cNvPr id="24580" name="Footer Placeholder 4"/>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n-US" sz="1400">
              <a:solidFill>
                <a:schemeClr val="tx2"/>
              </a:solidFill>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a:defRPr/>
            </a:pPr>
            <a:fld id="{DDA97D16-434E-4614-860E-5AE78C7164C9}" type="slidenum">
              <a:rPr lang="en-US" sz="1400" b="1">
                <a:solidFill>
                  <a:srgbClr val="FFFFFF"/>
                </a:solidFill>
                <a:cs typeface="+mn-cs"/>
              </a:rPr>
              <a:pPr algn="ctr">
                <a:defRPr/>
              </a:pPr>
              <a:t>11</a:t>
            </a:fld>
            <a:endParaRPr lang="en-US" sz="1400" b="1">
              <a:solidFill>
                <a:srgbClr val="FFFFFF"/>
              </a:solidFill>
              <a:cs typeface="+mn-cs"/>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smtClean="0"/>
              <a:t>Project 1-Homework Web Site</a:t>
            </a:r>
          </a:p>
        </p:txBody>
      </p:sp>
      <p:sp>
        <p:nvSpPr>
          <p:cNvPr id="25606" name="Rectangle 3"/>
          <p:cNvSpPr>
            <a:spLocks noGrp="1" noChangeArrowheads="1"/>
          </p:cNvSpPr>
          <p:nvPr>
            <p:ph sz="quarter" idx="1"/>
          </p:nvPr>
        </p:nvSpPr>
        <p:spPr/>
        <p:txBody>
          <a:bodyPr/>
          <a:lstStyle/>
          <a:p>
            <a:r>
              <a:rPr lang="en-US" dirty="0" smtClean="0"/>
              <a:t>Create and maintain a web site for submitting your homework</a:t>
            </a:r>
          </a:p>
          <a:p>
            <a:r>
              <a:rPr lang="en-US" dirty="0" smtClean="0"/>
              <a:t>Learn to work with HTML and the Internet</a:t>
            </a:r>
          </a:p>
          <a:p>
            <a:r>
              <a:rPr lang="en-US" dirty="0" smtClean="0"/>
              <a:t>Web site must be up and running by Tuesday, May 10th, 2011 at 11:59:59pm!</a:t>
            </a:r>
          </a:p>
        </p:txBody>
      </p:sp>
      <p:sp>
        <p:nvSpPr>
          <p:cNvPr id="7" name="Footer Placeholder 2"/>
          <p:cNvSpPr>
            <a:spLocks noGrp="1"/>
          </p:cNvSpPr>
          <p:nvPr>
            <p:ph type="ftr" sz="quarter" idx="11"/>
          </p:nvPr>
        </p:nvSpPr>
        <p:spPr/>
        <p:txBody>
          <a:bodyPr/>
          <a:lstStyle/>
          <a:p>
            <a:r>
              <a:rPr lang="en-US" smtClean="0"/>
              <a:t>PgP  MIS482</a:t>
            </a:r>
            <a:endParaRPr lang="en-US"/>
          </a:p>
        </p:txBody>
      </p:sp>
      <p:sp>
        <p:nvSpPr>
          <p:cNvPr id="8" name="Slide Number Placeholder 22"/>
          <p:cNvSpPr>
            <a:spLocks noGrp="1"/>
          </p:cNvSpPr>
          <p:nvPr>
            <p:ph type="sldNum" sz="quarter" idx="12"/>
          </p:nvPr>
        </p:nvSpPr>
        <p:spPr/>
        <p:txBody>
          <a:bodyPr>
            <a:normAutofit fontScale="85000" lnSpcReduction="20000"/>
          </a:bodyPr>
          <a:lstStyle/>
          <a:p>
            <a:fld id="{5A25D90E-2F0D-49BB-BB3D-09580ADB5DEC}" type="slidenum">
              <a:rPr lang="en-US" smtClean="0"/>
              <a:pPr/>
              <a:t>12</a:t>
            </a:fld>
            <a:endParaRPr lang="en-US"/>
          </a:p>
        </p:txBody>
      </p:sp>
      <p:sp>
        <p:nvSpPr>
          <p:cNvPr id="25604" name="Footer Placeholder 4"/>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n-US" sz="1400">
              <a:solidFill>
                <a:schemeClr val="tx2"/>
              </a:solidFill>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a:defRPr/>
            </a:pPr>
            <a:fld id="{0514829A-9C2F-4311-A7CC-D1DF6C2374F8}" type="slidenum">
              <a:rPr lang="en-US" sz="1400" b="1">
                <a:solidFill>
                  <a:srgbClr val="FFFFFF"/>
                </a:solidFill>
                <a:cs typeface="+mn-cs"/>
              </a:rPr>
              <a:pPr algn="ctr">
                <a:defRPr/>
              </a:pPr>
              <a:t>12</a:t>
            </a:fld>
            <a:endParaRPr lang="en-US" sz="1400" b="1">
              <a:solidFill>
                <a:srgbClr val="FFFFFF"/>
              </a:solidFill>
              <a:cs typeface="+mn-cs"/>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dirty="0" smtClean="0"/>
              <a:t>Project 2- Awareness and Inquiry	</a:t>
            </a:r>
          </a:p>
        </p:txBody>
      </p:sp>
      <p:sp>
        <p:nvSpPr>
          <p:cNvPr id="26630" name="Rectangle 3"/>
          <p:cNvSpPr>
            <a:spLocks noGrp="1" noChangeArrowheads="1"/>
          </p:cNvSpPr>
          <p:nvPr>
            <p:ph sz="quarter" idx="1"/>
          </p:nvPr>
        </p:nvSpPr>
        <p:spPr/>
        <p:txBody>
          <a:bodyPr/>
          <a:lstStyle/>
          <a:p>
            <a:r>
              <a:rPr lang="en-US" dirty="0" smtClean="0"/>
              <a:t>Analyze your skills</a:t>
            </a:r>
          </a:p>
          <a:p>
            <a:r>
              <a:rPr lang="en-US" dirty="0" smtClean="0"/>
              <a:t>Get to know yourself</a:t>
            </a:r>
          </a:p>
          <a:p>
            <a:r>
              <a:rPr lang="en-US" dirty="0" smtClean="0"/>
              <a:t>Learn to learn</a:t>
            </a:r>
          </a:p>
          <a:p>
            <a:r>
              <a:rPr lang="en-US" dirty="0" smtClean="0"/>
              <a:t>Develop leadership skills</a:t>
            </a:r>
          </a:p>
          <a:p>
            <a:r>
              <a:rPr lang="en-US" dirty="0" smtClean="0"/>
              <a:t>Develop management skills</a:t>
            </a:r>
          </a:p>
          <a:p>
            <a:endParaRPr lang="en-US" dirty="0" smtClean="0"/>
          </a:p>
        </p:txBody>
      </p:sp>
      <p:sp>
        <p:nvSpPr>
          <p:cNvPr id="7" name="Footer Placeholder 2"/>
          <p:cNvSpPr>
            <a:spLocks noGrp="1"/>
          </p:cNvSpPr>
          <p:nvPr>
            <p:ph type="ftr" sz="quarter" idx="11"/>
          </p:nvPr>
        </p:nvSpPr>
        <p:spPr/>
        <p:txBody>
          <a:bodyPr/>
          <a:lstStyle/>
          <a:p>
            <a:r>
              <a:rPr lang="en-US" smtClean="0"/>
              <a:t>PgP  MIS482</a:t>
            </a:r>
            <a:endParaRPr lang="en-US"/>
          </a:p>
        </p:txBody>
      </p:sp>
      <p:sp>
        <p:nvSpPr>
          <p:cNvPr id="8" name="Slide Number Placeholder 22"/>
          <p:cNvSpPr>
            <a:spLocks noGrp="1"/>
          </p:cNvSpPr>
          <p:nvPr>
            <p:ph type="sldNum" sz="quarter" idx="12"/>
          </p:nvPr>
        </p:nvSpPr>
        <p:spPr/>
        <p:txBody>
          <a:bodyPr>
            <a:normAutofit fontScale="85000" lnSpcReduction="20000"/>
          </a:bodyPr>
          <a:lstStyle/>
          <a:p>
            <a:fld id="{8B988A11-DCBF-40B0-8295-F9C11F4C6742}" type="slidenum">
              <a:rPr lang="en-US" smtClean="0"/>
              <a:pPr/>
              <a:t>13</a:t>
            </a:fld>
            <a:endParaRPr lang="en-US"/>
          </a:p>
        </p:txBody>
      </p:sp>
      <p:sp>
        <p:nvSpPr>
          <p:cNvPr id="26628" name="Footer Placeholder 4"/>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n-US" sz="1400">
              <a:solidFill>
                <a:schemeClr val="tx2"/>
              </a:solidFill>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a:defRPr/>
            </a:pPr>
            <a:fld id="{97CBA923-94E6-479B-8356-D3C7804B9777}" type="slidenum">
              <a:rPr lang="en-US" sz="1400" b="1">
                <a:solidFill>
                  <a:srgbClr val="FFFFFF"/>
                </a:solidFill>
                <a:cs typeface="+mn-cs"/>
              </a:rPr>
              <a:pPr algn="ctr">
                <a:defRPr/>
              </a:pPr>
              <a:t>13</a:t>
            </a:fld>
            <a:endParaRPr lang="en-US" sz="1400" b="1">
              <a:solidFill>
                <a:srgbClr val="FFFFFF"/>
              </a:solidFill>
              <a:cs typeface="+mn-cs"/>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mtClean="0"/>
              <a:t>Homework</a:t>
            </a:r>
          </a:p>
        </p:txBody>
      </p:sp>
      <p:sp>
        <p:nvSpPr>
          <p:cNvPr id="27654" name="Rectangle 3"/>
          <p:cNvSpPr>
            <a:spLocks noGrp="1" noChangeArrowheads="1"/>
          </p:cNvSpPr>
          <p:nvPr>
            <p:ph sz="quarter" idx="1"/>
          </p:nvPr>
        </p:nvSpPr>
        <p:spPr/>
        <p:txBody>
          <a:bodyPr/>
          <a:lstStyle/>
          <a:p>
            <a:r>
              <a:rPr lang="en-US" smtClean="0"/>
              <a:t>Assigned readings</a:t>
            </a:r>
          </a:p>
          <a:p>
            <a:pPr lvl="1"/>
            <a:r>
              <a:rPr lang="en-US" smtClean="0"/>
              <a:t>To focus on main course topics		</a:t>
            </a:r>
          </a:p>
          <a:p>
            <a:pPr lvl="1"/>
            <a:r>
              <a:rPr lang="en-US" smtClean="0"/>
              <a:t>Develop written communication skills</a:t>
            </a:r>
          </a:p>
          <a:p>
            <a:r>
              <a:rPr lang="en-US" smtClean="0"/>
              <a:t>No emailed homework, no print outs</a:t>
            </a:r>
          </a:p>
          <a:p>
            <a:r>
              <a:rPr lang="en-US" smtClean="0"/>
              <a:t>Late homework is penalized</a:t>
            </a:r>
          </a:p>
        </p:txBody>
      </p:sp>
      <p:sp>
        <p:nvSpPr>
          <p:cNvPr id="7" name="Footer Placeholder 2"/>
          <p:cNvSpPr>
            <a:spLocks noGrp="1"/>
          </p:cNvSpPr>
          <p:nvPr>
            <p:ph type="ftr" sz="quarter" idx="11"/>
          </p:nvPr>
        </p:nvSpPr>
        <p:spPr/>
        <p:txBody>
          <a:bodyPr/>
          <a:lstStyle/>
          <a:p>
            <a:r>
              <a:rPr lang="en-US" smtClean="0"/>
              <a:t>PgP  MIS482</a:t>
            </a:r>
            <a:endParaRPr lang="en-US"/>
          </a:p>
        </p:txBody>
      </p:sp>
      <p:sp>
        <p:nvSpPr>
          <p:cNvPr id="8" name="Slide Number Placeholder 22"/>
          <p:cNvSpPr>
            <a:spLocks noGrp="1"/>
          </p:cNvSpPr>
          <p:nvPr>
            <p:ph type="sldNum" sz="quarter" idx="12"/>
          </p:nvPr>
        </p:nvSpPr>
        <p:spPr/>
        <p:txBody>
          <a:bodyPr>
            <a:normAutofit fontScale="85000" lnSpcReduction="20000"/>
          </a:bodyPr>
          <a:lstStyle/>
          <a:p>
            <a:fld id="{0EF2021F-3D05-4E83-A6EA-8F9F57B5E53B}" type="slidenum">
              <a:rPr lang="en-US" smtClean="0"/>
              <a:pPr/>
              <a:t>14</a:t>
            </a:fld>
            <a:endParaRPr lang="en-US"/>
          </a:p>
        </p:txBody>
      </p:sp>
      <p:sp>
        <p:nvSpPr>
          <p:cNvPr id="27652" name="Footer Placeholder 4"/>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n-US" sz="1400">
              <a:solidFill>
                <a:schemeClr val="tx2"/>
              </a:solidFill>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a:defRPr/>
            </a:pPr>
            <a:fld id="{B075D3E3-04A3-4889-AFFF-F8C871652D0C}" type="slidenum">
              <a:rPr lang="en-US" sz="1400" b="1">
                <a:solidFill>
                  <a:srgbClr val="FFFFFF"/>
                </a:solidFill>
                <a:cs typeface="+mn-cs"/>
              </a:rPr>
              <a:pPr algn="ctr">
                <a:defRPr/>
              </a:pPr>
              <a:t>14</a:t>
            </a:fld>
            <a:endParaRPr lang="en-US" sz="1400" b="1">
              <a:solidFill>
                <a:srgbClr val="FFFFFF"/>
              </a:solidFill>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smtClean="0"/>
              <a:t>Homework</a:t>
            </a:r>
          </a:p>
        </p:txBody>
      </p:sp>
      <p:sp>
        <p:nvSpPr>
          <p:cNvPr id="28678" name="Rectangle 3"/>
          <p:cNvSpPr>
            <a:spLocks noGrp="1" noChangeArrowheads="1"/>
          </p:cNvSpPr>
          <p:nvPr>
            <p:ph sz="quarter" idx="1"/>
          </p:nvPr>
        </p:nvSpPr>
        <p:spPr/>
        <p:txBody>
          <a:bodyPr/>
          <a:lstStyle/>
          <a:p>
            <a:r>
              <a:rPr lang="en-US" smtClean="0"/>
              <a:t>Homework is graded, results emailed to student</a:t>
            </a:r>
          </a:p>
          <a:p>
            <a:r>
              <a:rPr lang="en-US" smtClean="0"/>
              <a:t>If questioning grading make sure to reply with history</a:t>
            </a:r>
          </a:p>
          <a:p>
            <a:endParaRPr lang="en-US" smtClean="0"/>
          </a:p>
        </p:txBody>
      </p:sp>
      <p:sp>
        <p:nvSpPr>
          <p:cNvPr id="7" name="Footer Placeholder 2"/>
          <p:cNvSpPr>
            <a:spLocks noGrp="1"/>
          </p:cNvSpPr>
          <p:nvPr>
            <p:ph type="ftr" sz="quarter" idx="11"/>
          </p:nvPr>
        </p:nvSpPr>
        <p:spPr/>
        <p:txBody>
          <a:bodyPr/>
          <a:lstStyle/>
          <a:p>
            <a:r>
              <a:rPr lang="en-US" smtClean="0"/>
              <a:t>PgP  MIS482</a:t>
            </a:r>
            <a:endParaRPr lang="en-US"/>
          </a:p>
        </p:txBody>
      </p:sp>
      <p:sp>
        <p:nvSpPr>
          <p:cNvPr id="8" name="Slide Number Placeholder 22"/>
          <p:cNvSpPr>
            <a:spLocks noGrp="1"/>
          </p:cNvSpPr>
          <p:nvPr>
            <p:ph type="sldNum" sz="quarter" idx="12"/>
          </p:nvPr>
        </p:nvSpPr>
        <p:spPr/>
        <p:txBody>
          <a:bodyPr>
            <a:normAutofit fontScale="85000" lnSpcReduction="20000"/>
          </a:bodyPr>
          <a:lstStyle/>
          <a:p>
            <a:fld id="{96532233-FD76-48BF-B105-9B3F99C7D66A}" type="slidenum">
              <a:rPr lang="en-US" smtClean="0"/>
              <a:pPr/>
              <a:t>15</a:t>
            </a:fld>
            <a:endParaRPr lang="en-US"/>
          </a:p>
        </p:txBody>
      </p:sp>
      <p:sp>
        <p:nvSpPr>
          <p:cNvPr id="28676" name="Footer Placeholder 4"/>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n-US" sz="1400">
              <a:solidFill>
                <a:schemeClr val="tx2"/>
              </a:solidFill>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a:defRPr/>
            </a:pPr>
            <a:fld id="{22CDE16A-9FC6-4AC9-9183-53739795DC81}" type="slidenum">
              <a:rPr lang="en-US" sz="1400" b="1">
                <a:solidFill>
                  <a:srgbClr val="FFFFFF"/>
                </a:solidFill>
                <a:cs typeface="+mn-cs"/>
              </a:rPr>
              <a:pPr algn="ctr">
                <a:defRPr/>
              </a:pPr>
              <a:t>15</a:t>
            </a:fld>
            <a:endParaRPr lang="en-US" sz="1400" b="1">
              <a:solidFill>
                <a:srgbClr val="FFFFFF"/>
              </a:solidFill>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smtClean="0"/>
              <a:t>Exam Notice</a:t>
            </a:r>
          </a:p>
        </p:txBody>
      </p:sp>
      <p:sp>
        <p:nvSpPr>
          <p:cNvPr id="29702" name="Rectangle 3"/>
          <p:cNvSpPr>
            <a:spLocks noGrp="1" noChangeArrowheads="1"/>
          </p:cNvSpPr>
          <p:nvPr>
            <p:ph sz="quarter" idx="1"/>
          </p:nvPr>
        </p:nvSpPr>
        <p:spPr/>
        <p:txBody>
          <a:bodyPr/>
          <a:lstStyle/>
          <a:p>
            <a:r>
              <a:rPr lang="en-US" dirty="0" smtClean="0"/>
              <a:t>Before final exam make sure that you have WSU network access and that you can connect to:     \\store\classes\20121000284\</a:t>
            </a:r>
          </a:p>
          <a:p>
            <a:endParaRPr lang="en-US" dirty="0" smtClean="0"/>
          </a:p>
          <a:p>
            <a:r>
              <a:rPr lang="en-US" dirty="0" smtClean="0"/>
              <a:t>Why?  This is where you get exam files!</a:t>
            </a:r>
          </a:p>
        </p:txBody>
      </p:sp>
      <p:sp>
        <p:nvSpPr>
          <p:cNvPr id="7" name="Footer Placeholder 2"/>
          <p:cNvSpPr>
            <a:spLocks noGrp="1"/>
          </p:cNvSpPr>
          <p:nvPr>
            <p:ph type="ftr" sz="quarter" idx="11"/>
          </p:nvPr>
        </p:nvSpPr>
        <p:spPr/>
        <p:txBody>
          <a:bodyPr/>
          <a:lstStyle/>
          <a:p>
            <a:r>
              <a:rPr lang="en-US" smtClean="0"/>
              <a:t>PgP  MIS482</a:t>
            </a:r>
            <a:endParaRPr lang="en-US"/>
          </a:p>
        </p:txBody>
      </p:sp>
      <p:sp>
        <p:nvSpPr>
          <p:cNvPr id="8" name="Slide Number Placeholder 22"/>
          <p:cNvSpPr>
            <a:spLocks noGrp="1"/>
          </p:cNvSpPr>
          <p:nvPr>
            <p:ph type="sldNum" sz="quarter" idx="12"/>
          </p:nvPr>
        </p:nvSpPr>
        <p:spPr/>
        <p:txBody>
          <a:bodyPr>
            <a:normAutofit fontScale="85000" lnSpcReduction="20000"/>
          </a:bodyPr>
          <a:lstStyle/>
          <a:p>
            <a:fld id="{5ED903B3-C5C6-4F81-A9C7-79A1951A601E}" type="slidenum">
              <a:rPr lang="en-US" smtClean="0"/>
              <a:pPr/>
              <a:t>16</a:t>
            </a:fld>
            <a:endParaRPr lang="en-US"/>
          </a:p>
        </p:txBody>
      </p:sp>
      <p:sp>
        <p:nvSpPr>
          <p:cNvPr id="29700" name="Footer Placeholder 4"/>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n-US" sz="1400">
              <a:solidFill>
                <a:schemeClr val="tx2"/>
              </a:solidFill>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a:defRPr/>
            </a:pPr>
            <a:fld id="{A188DAA6-97A6-4D65-94CA-389000E8F4FF}" type="slidenum">
              <a:rPr lang="en-US" sz="1400" b="1">
                <a:solidFill>
                  <a:srgbClr val="FFFFFF"/>
                </a:solidFill>
                <a:cs typeface="+mn-cs"/>
              </a:rPr>
              <a:pPr algn="ctr">
                <a:defRPr/>
              </a:pPr>
              <a:t>16</a:t>
            </a:fld>
            <a:endParaRPr lang="en-US" sz="1400" b="1">
              <a:solidFill>
                <a:srgbClr val="FFFFFF"/>
              </a:solidFill>
              <a:cs typeface="+mn-cs"/>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smtClean="0"/>
              <a:t>Final</a:t>
            </a:r>
          </a:p>
        </p:txBody>
      </p:sp>
      <p:sp>
        <p:nvSpPr>
          <p:cNvPr id="31750" name="Rectangle 3"/>
          <p:cNvSpPr>
            <a:spLocks noGrp="1" noChangeArrowheads="1"/>
          </p:cNvSpPr>
          <p:nvPr>
            <p:ph sz="quarter" idx="1"/>
          </p:nvPr>
        </p:nvSpPr>
        <p:spPr/>
        <p:txBody>
          <a:bodyPr/>
          <a:lstStyle/>
          <a:p>
            <a:r>
              <a:rPr lang="en-US" smtClean="0"/>
              <a:t>Written, 2 hours</a:t>
            </a:r>
          </a:p>
          <a:p>
            <a:r>
              <a:rPr lang="en-US" smtClean="0"/>
              <a:t>Cumulative, test knowledge of information technology project concepts</a:t>
            </a:r>
          </a:p>
          <a:p>
            <a:r>
              <a:rPr lang="en-US" smtClean="0"/>
              <a:t>Open book, open notes</a:t>
            </a:r>
          </a:p>
        </p:txBody>
      </p:sp>
      <p:sp>
        <p:nvSpPr>
          <p:cNvPr id="7" name="Footer Placeholder 2"/>
          <p:cNvSpPr>
            <a:spLocks noGrp="1"/>
          </p:cNvSpPr>
          <p:nvPr>
            <p:ph type="ftr" sz="quarter" idx="11"/>
          </p:nvPr>
        </p:nvSpPr>
        <p:spPr/>
        <p:txBody>
          <a:bodyPr/>
          <a:lstStyle/>
          <a:p>
            <a:r>
              <a:rPr lang="en-US" smtClean="0"/>
              <a:t>PgP  MIS482</a:t>
            </a:r>
            <a:endParaRPr lang="en-US"/>
          </a:p>
        </p:txBody>
      </p:sp>
      <p:sp>
        <p:nvSpPr>
          <p:cNvPr id="8" name="Slide Number Placeholder 22"/>
          <p:cNvSpPr>
            <a:spLocks noGrp="1"/>
          </p:cNvSpPr>
          <p:nvPr>
            <p:ph type="sldNum" sz="quarter" idx="12"/>
          </p:nvPr>
        </p:nvSpPr>
        <p:spPr/>
        <p:txBody>
          <a:bodyPr>
            <a:normAutofit fontScale="85000" lnSpcReduction="20000"/>
          </a:bodyPr>
          <a:lstStyle/>
          <a:p>
            <a:fld id="{2CA32739-BADD-47EA-A854-8DE21DE18587}" type="slidenum">
              <a:rPr lang="en-US" smtClean="0"/>
              <a:pPr/>
              <a:t>17</a:t>
            </a:fld>
            <a:endParaRPr lang="en-US"/>
          </a:p>
        </p:txBody>
      </p:sp>
      <p:sp>
        <p:nvSpPr>
          <p:cNvPr id="31748" name="Footer Placeholder 4"/>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n-US" sz="1400">
              <a:solidFill>
                <a:schemeClr val="tx2"/>
              </a:solidFill>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a:defRPr/>
            </a:pPr>
            <a:fld id="{DDA0030F-3265-4439-954C-CD825376F282}" type="slidenum">
              <a:rPr lang="en-US" sz="1400" b="1">
                <a:solidFill>
                  <a:srgbClr val="FFFFFF"/>
                </a:solidFill>
                <a:cs typeface="+mn-cs"/>
              </a:rPr>
              <a:pPr algn="ctr">
                <a:defRPr/>
              </a:pPr>
              <a:t>17</a:t>
            </a:fld>
            <a:endParaRPr lang="en-US" sz="1400" b="1">
              <a:solidFill>
                <a:srgbClr val="FFFFFF"/>
              </a:solidFill>
              <a:cs typeface="+mn-cs"/>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smtClean="0"/>
              <a:t>Grading</a:t>
            </a:r>
          </a:p>
        </p:txBody>
      </p:sp>
      <p:sp>
        <p:nvSpPr>
          <p:cNvPr id="33798" name="Rectangle 3"/>
          <p:cNvSpPr>
            <a:spLocks noGrp="1" noChangeArrowheads="1"/>
          </p:cNvSpPr>
          <p:nvPr>
            <p:ph sz="quarter" idx="1"/>
          </p:nvPr>
        </p:nvSpPr>
        <p:spPr/>
        <p:txBody>
          <a:bodyPr/>
          <a:lstStyle/>
          <a:p>
            <a:r>
              <a:rPr lang="en-US" dirty="0" smtClean="0"/>
              <a:t>Grading will be based on:</a:t>
            </a:r>
          </a:p>
          <a:p>
            <a:pPr lvl="1"/>
            <a:r>
              <a:rPr lang="en-US" dirty="0" smtClean="0"/>
              <a:t>35%	Homework</a:t>
            </a:r>
          </a:p>
          <a:p>
            <a:pPr lvl="1"/>
            <a:r>
              <a:rPr lang="en-US" dirty="0" smtClean="0"/>
              <a:t>5%</a:t>
            </a:r>
            <a:r>
              <a:rPr lang="en-US" dirty="0" smtClean="0"/>
              <a:t>	Class attendance and participation</a:t>
            </a:r>
          </a:p>
          <a:p>
            <a:pPr lvl="1"/>
            <a:r>
              <a:rPr lang="en-US" dirty="0" smtClean="0"/>
              <a:t>5%	Project 1</a:t>
            </a:r>
          </a:p>
          <a:p>
            <a:pPr lvl="1"/>
            <a:r>
              <a:rPr lang="en-US" dirty="0" smtClean="0"/>
              <a:t>30%   	Project 2</a:t>
            </a:r>
          </a:p>
          <a:p>
            <a:pPr lvl="1"/>
            <a:r>
              <a:rPr lang="en-US" smtClean="0"/>
              <a:t>25%</a:t>
            </a:r>
            <a:r>
              <a:rPr lang="en-US" dirty="0" smtClean="0"/>
              <a:t>	Final</a:t>
            </a:r>
          </a:p>
        </p:txBody>
      </p:sp>
      <p:sp>
        <p:nvSpPr>
          <p:cNvPr id="7" name="Footer Placeholder 2"/>
          <p:cNvSpPr>
            <a:spLocks noGrp="1"/>
          </p:cNvSpPr>
          <p:nvPr>
            <p:ph type="ftr" sz="quarter" idx="11"/>
          </p:nvPr>
        </p:nvSpPr>
        <p:spPr/>
        <p:txBody>
          <a:bodyPr/>
          <a:lstStyle/>
          <a:p>
            <a:r>
              <a:rPr lang="en-US" smtClean="0"/>
              <a:t>PgP  MIS482</a:t>
            </a:r>
            <a:endParaRPr lang="en-US"/>
          </a:p>
        </p:txBody>
      </p:sp>
      <p:sp>
        <p:nvSpPr>
          <p:cNvPr id="8" name="Slide Number Placeholder 22"/>
          <p:cNvSpPr>
            <a:spLocks noGrp="1"/>
          </p:cNvSpPr>
          <p:nvPr>
            <p:ph type="sldNum" sz="quarter" idx="12"/>
          </p:nvPr>
        </p:nvSpPr>
        <p:spPr/>
        <p:txBody>
          <a:bodyPr>
            <a:normAutofit fontScale="85000" lnSpcReduction="20000"/>
          </a:bodyPr>
          <a:lstStyle/>
          <a:p>
            <a:fld id="{68ACD301-C78E-4D75-B730-2CD6F6604F09}" type="slidenum">
              <a:rPr lang="en-US" smtClean="0"/>
              <a:pPr/>
              <a:t>18</a:t>
            </a:fld>
            <a:endParaRPr lang="en-US"/>
          </a:p>
        </p:txBody>
      </p:sp>
      <p:sp>
        <p:nvSpPr>
          <p:cNvPr id="33796" name="Footer Placeholder 4"/>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n-US" sz="1400">
              <a:solidFill>
                <a:schemeClr val="tx2"/>
              </a:solidFill>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a:defRPr/>
            </a:pPr>
            <a:fld id="{82765DE8-4F6E-453F-8E98-9F0B2290CB28}" type="slidenum">
              <a:rPr lang="en-US" sz="1400" b="1">
                <a:solidFill>
                  <a:srgbClr val="FFFFFF"/>
                </a:solidFill>
                <a:cs typeface="+mn-cs"/>
              </a:rPr>
              <a:pPr algn="ctr">
                <a:defRPr/>
              </a:pPr>
              <a:t>18</a:t>
            </a:fld>
            <a:endParaRPr lang="en-US" sz="1400" b="1">
              <a:solidFill>
                <a:srgbClr val="FFFFFF"/>
              </a:solidFill>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smtClean="0"/>
              <a:t>Final Grade</a:t>
            </a:r>
          </a:p>
        </p:txBody>
      </p:sp>
      <p:sp>
        <p:nvSpPr>
          <p:cNvPr id="34822" name="Rectangle 3"/>
          <p:cNvSpPr>
            <a:spLocks noGrp="1" noChangeArrowheads="1"/>
          </p:cNvSpPr>
          <p:nvPr>
            <p:ph sz="quarter" idx="1"/>
          </p:nvPr>
        </p:nvSpPr>
        <p:spPr/>
        <p:txBody>
          <a:bodyPr/>
          <a:lstStyle/>
          <a:p>
            <a:r>
              <a:rPr lang="en-US" smtClean="0"/>
              <a:t> Based on 100 total points</a:t>
            </a:r>
          </a:p>
          <a:p>
            <a:r>
              <a:rPr lang="en-US" smtClean="0"/>
              <a:t>A   90% or greater</a:t>
            </a:r>
          </a:p>
          <a:p>
            <a:r>
              <a:rPr lang="en-US" smtClean="0"/>
              <a:t>B   80 to 89%</a:t>
            </a:r>
          </a:p>
          <a:p>
            <a:r>
              <a:rPr lang="en-US" smtClean="0"/>
              <a:t>C   70 to 79%</a:t>
            </a:r>
          </a:p>
          <a:p>
            <a:r>
              <a:rPr lang="en-US" smtClean="0"/>
              <a:t>D   60 to 69%</a:t>
            </a:r>
          </a:p>
          <a:p>
            <a:r>
              <a:rPr lang="en-US" smtClean="0"/>
              <a:t>F   less than 59%</a:t>
            </a:r>
          </a:p>
        </p:txBody>
      </p:sp>
      <p:sp>
        <p:nvSpPr>
          <p:cNvPr id="7" name="Footer Placeholder 2"/>
          <p:cNvSpPr>
            <a:spLocks noGrp="1"/>
          </p:cNvSpPr>
          <p:nvPr>
            <p:ph type="ftr" sz="quarter" idx="11"/>
          </p:nvPr>
        </p:nvSpPr>
        <p:spPr/>
        <p:txBody>
          <a:bodyPr/>
          <a:lstStyle/>
          <a:p>
            <a:r>
              <a:rPr lang="en-US" smtClean="0"/>
              <a:t>PgP  MIS482</a:t>
            </a:r>
            <a:endParaRPr lang="en-US"/>
          </a:p>
        </p:txBody>
      </p:sp>
      <p:sp>
        <p:nvSpPr>
          <p:cNvPr id="8" name="Slide Number Placeholder 22"/>
          <p:cNvSpPr>
            <a:spLocks noGrp="1"/>
          </p:cNvSpPr>
          <p:nvPr>
            <p:ph type="sldNum" sz="quarter" idx="12"/>
          </p:nvPr>
        </p:nvSpPr>
        <p:spPr/>
        <p:txBody>
          <a:bodyPr>
            <a:normAutofit fontScale="85000" lnSpcReduction="20000"/>
          </a:bodyPr>
          <a:lstStyle/>
          <a:p>
            <a:fld id="{489C749F-5FBF-468B-9A16-FDF63BBAE7F8}" type="slidenum">
              <a:rPr lang="en-US" smtClean="0"/>
              <a:pPr/>
              <a:t>19</a:t>
            </a:fld>
            <a:endParaRPr lang="en-US"/>
          </a:p>
        </p:txBody>
      </p:sp>
      <p:sp>
        <p:nvSpPr>
          <p:cNvPr id="34820" name="Footer Placeholder 4"/>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n-US" sz="1400">
              <a:solidFill>
                <a:schemeClr val="tx2"/>
              </a:solidFill>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a:defRPr/>
            </a:pPr>
            <a:fld id="{F1526CAA-9890-4198-9423-5B80FA109452}" type="slidenum">
              <a:rPr lang="en-US" sz="1400" b="1">
                <a:solidFill>
                  <a:srgbClr val="FFFFFF"/>
                </a:solidFill>
                <a:cs typeface="+mn-cs"/>
              </a:rPr>
              <a:pPr algn="ctr">
                <a:defRPr/>
              </a:pPr>
              <a:t>19</a:t>
            </a:fld>
            <a:endParaRPr lang="en-US" sz="1400" b="1">
              <a:solidFill>
                <a:srgbClr val="FFFFFF"/>
              </a:solidFill>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Class Overview</a:t>
            </a:r>
          </a:p>
        </p:txBody>
      </p:sp>
      <p:sp>
        <p:nvSpPr>
          <p:cNvPr id="12294" name="Rectangle 3"/>
          <p:cNvSpPr>
            <a:spLocks noGrp="1" noChangeArrowheads="1"/>
          </p:cNvSpPr>
          <p:nvPr>
            <p:ph sz="quarter" idx="1"/>
          </p:nvPr>
        </p:nvSpPr>
        <p:spPr/>
        <p:txBody>
          <a:bodyPr/>
          <a:lstStyle/>
          <a:p>
            <a:r>
              <a:rPr lang="en-US" dirty="0" smtClean="0"/>
              <a:t>Instructor:  Pat Paulson, 325</a:t>
            </a:r>
          </a:p>
          <a:p>
            <a:r>
              <a:rPr lang="en-US" dirty="0" smtClean="0"/>
              <a:t>Office hours listed on web site</a:t>
            </a:r>
          </a:p>
          <a:p>
            <a:r>
              <a:rPr lang="en-US" dirty="0" smtClean="0"/>
              <a:t>E-mail:  </a:t>
            </a:r>
            <a:r>
              <a:rPr lang="en-US" dirty="0" smtClean="0">
                <a:hlinkClick r:id="rId3"/>
              </a:rPr>
              <a:t>ppaulson@winona.edu</a:t>
            </a:r>
            <a:endParaRPr lang="en-US" dirty="0" smtClean="0"/>
          </a:p>
          <a:p>
            <a:r>
              <a:rPr lang="en-US" dirty="0" smtClean="0"/>
              <a:t>Grading in D2L: </a:t>
            </a:r>
            <a:r>
              <a:rPr lang="en-US" dirty="0" smtClean="0">
                <a:hlinkClick r:id="rId4"/>
              </a:rPr>
              <a:t>https://winona.ims.mnscu.edu/</a:t>
            </a:r>
            <a:endParaRPr lang="en-US" dirty="0" smtClean="0"/>
          </a:p>
          <a:p>
            <a:r>
              <a:rPr lang="en-US" dirty="0" smtClean="0"/>
              <a:t>Course Web site: </a:t>
            </a:r>
            <a:r>
              <a:rPr lang="en-US" sz="2400" dirty="0" smtClean="0">
                <a:hlinkClick r:id="rId5"/>
              </a:rPr>
              <a:t>http://course1.winona.edu/ppaulson/Summer2011/MIS482/</a:t>
            </a:r>
            <a:endParaRPr lang="en-US" sz="2400" dirty="0" smtClean="0"/>
          </a:p>
          <a:p>
            <a:r>
              <a:rPr lang="en-US" dirty="0" smtClean="0"/>
              <a:t>Check web site periodically for updates!</a:t>
            </a:r>
          </a:p>
        </p:txBody>
      </p:sp>
      <p:sp>
        <p:nvSpPr>
          <p:cNvPr id="7" name="Footer Placeholder 2"/>
          <p:cNvSpPr>
            <a:spLocks noGrp="1"/>
          </p:cNvSpPr>
          <p:nvPr>
            <p:ph type="ftr" sz="quarter" idx="11"/>
          </p:nvPr>
        </p:nvSpPr>
        <p:spPr/>
        <p:txBody>
          <a:bodyPr/>
          <a:lstStyle/>
          <a:p>
            <a:r>
              <a:rPr lang="en-US" smtClean="0"/>
              <a:t>PgP  MIS482</a:t>
            </a:r>
            <a:endParaRPr lang="en-US"/>
          </a:p>
        </p:txBody>
      </p:sp>
      <p:sp>
        <p:nvSpPr>
          <p:cNvPr id="8" name="Slide Number Placeholder 22"/>
          <p:cNvSpPr>
            <a:spLocks noGrp="1"/>
          </p:cNvSpPr>
          <p:nvPr>
            <p:ph type="sldNum" sz="quarter" idx="12"/>
          </p:nvPr>
        </p:nvSpPr>
        <p:spPr/>
        <p:txBody>
          <a:bodyPr>
            <a:normAutofit fontScale="85000" lnSpcReduction="20000"/>
          </a:bodyPr>
          <a:lstStyle/>
          <a:p>
            <a:fld id="{74149ED5-23AF-41F9-B77D-AF8425F1E619}" type="slidenum">
              <a:rPr lang="en-US" smtClean="0"/>
              <a:pPr/>
              <a:t>2</a:t>
            </a:fld>
            <a:endParaRPr lang="en-US"/>
          </a:p>
        </p:txBody>
      </p:sp>
      <p:sp>
        <p:nvSpPr>
          <p:cNvPr id="12292" name="Footer Placeholder 4"/>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n-US" sz="1400">
              <a:solidFill>
                <a:schemeClr val="tx2"/>
              </a:solidFill>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a:defRPr/>
            </a:pPr>
            <a:fld id="{BA990612-753C-4F57-B10C-3F4415866629}" type="slidenum">
              <a:rPr lang="en-US" sz="1400" b="1">
                <a:solidFill>
                  <a:srgbClr val="FFFFFF"/>
                </a:solidFill>
                <a:cs typeface="+mn-cs"/>
              </a:rPr>
              <a:pPr algn="ctr">
                <a:defRPr/>
              </a:pPr>
              <a:t>2</a:t>
            </a:fld>
            <a:endParaRPr lang="en-US" sz="1400" b="1">
              <a:solidFill>
                <a:srgbClr val="FFFFFF"/>
              </a:solidFill>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smtClean="0"/>
              <a:t>Grading</a:t>
            </a:r>
          </a:p>
        </p:txBody>
      </p:sp>
      <p:sp>
        <p:nvSpPr>
          <p:cNvPr id="35846" name="Rectangle 3"/>
          <p:cNvSpPr>
            <a:spLocks noGrp="1" noChangeArrowheads="1"/>
          </p:cNvSpPr>
          <p:nvPr>
            <p:ph sz="quarter" idx="1"/>
          </p:nvPr>
        </p:nvSpPr>
        <p:spPr/>
        <p:txBody>
          <a:bodyPr/>
          <a:lstStyle/>
          <a:p>
            <a:endParaRPr lang="en-US" smtClean="0"/>
          </a:p>
          <a:p>
            <a:r>
              <a:rPr lang="en-US" smtClean="0"/>
              <a:t>Late Assignments are penalized!</a:t>
            </a:r>
          </a:p>
          <a:p>
            <a:r>
              <a:rPr lang="en-US" smtClean="0"/>
              <a:t>No extra credit</a:t>
            </a:r>
          </a:p>
          <a:p>
            <a:r>
              <a:rPr lang="en-US" smtClean="0"/>
              <a:t>No make-up exams!</a:t>
            </a:r>
          </a:p>
          <a:p>
            <a:endParaRPr lang="en-US" smtClean="0"/>
          </a:p>
          <a:p>
            <a:r>
              <a:rPr lang="en-US" smtClean="0"/>
              <a:t>Professor Paulson does not give out grades</a:t>
            </a:r>
          </a:p>
          <a:p>
            <a:r>
              <a:rPr lang="en-US" smtClean="0"/>
              <a:t> Students earn grades!</a:t>
            </a:r>
          </a:p>
          <a:p>
            <a:endParaRPr lang="en-US" smtClean="0"/>
          </a:p>
        </p:txBody>
      </p:sp>
      <p:sp>
        <p:nvSpPr>
          <p:cNvPr id="7" name="Footer Placeholder 2"/>
          <p:cNvSpPr>
            <a:spLocks noGrp="1"/>
          </p:cNvSpPr>
          <p:nvPr>
            <p:ph type="ftr" sz="quarter" idx="11"/>
          </p:nvPr>
        </p:nvSpPr>
        <p:spPr/>
        <p:txBody>
          <a:bodyPr/>
          <a:lstStyle/>
          <a:p>
            <a:r>
              <a:rPr lang="en-US" smtClean="0"/>
              <a:t>PgP  MIS482</a:t>
            </a:r>
            <a:endParaRPr lang="en-US"/>
          </a:p>
        </p:txBody>
      </p:sp>
      <p:sp>
        <p:nvSpPr>
          <p:cNvPr id="8" name="Slide Number Placeholder 22"/>
          <p:cNvSpPr>
            <a:spLocks noGrp="1"/>
          </p:cNvSpPr>
          <p:nvPr>
            <p:ph type="sldNum" sz="quarter" idx="12"/>
          </p:nvPr>
        </p:nvSpPr>
        <p:spPr/>
        <p:txBody>
          <a:bodyPr>
            <a:normAutofit fontScale="85000" lnSpcReduction="20000"/>
          </a:bodyPr>
          <a:lstStyle/>
          <a:p>
            <a:fld id="{6513E56A-B1D5-4002-B696-1CFAF0BC7C46}" type="slidenum">
              <a:rPr lang="en-US" smtClean="0"/>
              <a:pPr/>
              <a:t>20</a:t>
            </a:fld>
            <a:endParaRPr lang="en-US"/>
          </a:p>
        </p:txBody>
      </p:sp>
      <p:sp>
        <p:nvSpPr>
          <p:cNvPr id="35844" name="Footer Placeholder 4"/>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n-US" sz="1400">
              <a:solidFill>
                <a:schemeClr val="tx2"/>
              </a:solidFill>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a:defRPr/>
            </a:pPr>
            <a:fld id="{E7B85F7A-D312-45FD-9C0E-C31C2DCD5FC9}" type="slidenum">
              <a:rPr lang="en-US" sz="1400" b="1">
                <a:solidFill>
                  <a:srgbClr val="FFFFFF"/>
                </a:solidFill>
                <a:cs typeface="+mn-cs"/>
              </a:rPr>
              <a:pPr algn="ctr">
                <a:defRPr/>
              </a:pPr>
              <a:t>20</a:t>
            </a:fld>
            <a:endParaRPr lang="en-US" sz="1400" b="1">
              <a:solidFill>
                <a:srgbClr val="FFFFFF"/>
              </a:solidFill>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mtClean="0"/>
              <a:t>Instructor Background</a:t>
            </a:r>
          </a:p>
        </p:txBody>
      </p:sp>
      <p:sp>
        <p:nvSpPr>
          <p:cNvPr id="13318" name="Rectangle 3"/>
          <p:cNvSpPr>
            <a:spLocks noGrp="1" noChangeArrowheads="1"/>
          </p:cNvSpPr>
          <p:nvPr>
            <p:ph sz="quarter" idx="1"/>
          </p:nvPr>
        </p:nvSpPr>
        <p:spPr/>
        <p:txBody>
          <a:bodyPr/>
          <a:lstStyle/>
          <a:p>
            <a:r>
              <a:rPr lang="en-US" dirty="0" smtClean="0"/>
              <a:t>Attorney</a:t>
            </a:r>
          </a:p>
          <a:p>
            <a:r>
              <a:rPr lang="en-US" dirty="0" smtClean="0"/>
              <a:t>Mechanical Engineer</a:t>
            </a:r>
          </a:p>
          <a:p>
            <a:r>
              <a:rPr lang="en-US" dirty="0" smtClean="0"/>
              <a:t>Operations Manager</a:t>
            </a:r>
          </a:p>
          <a:p>
            <a:r>
              <a:rPr lang="en-US" dirty="0" smtClean="0"/>
              <a:t>Business Systems Consultant</a:t>
            </a:r>
          </a:p>
          <a:p>
            <a:r>
              <a:rPr lang="en-US" dirty="0" smtClean="0"/>
              <a:t>MIS Professor</a:t>
            </a:r>
          </a:p>
        </p:txBody>
      </p:sp>
      <p:sp>
        <p:nvSpPr>
          <p:cNvPr id="7" name="Footer Placeholder 2"/>
          <p:cNvSpPr>
            <a:spLocks noGrp="1"/>
          </p:cNvSpPr>
          <p:nvPr>
            <p:ph type="ftr" sz="quarter" idx="11"/>
          </p:nvPr>
        </p:nvSpPr>
        <p:spPr/>
        <p:txBody>
          <a:bodyPr/>
          <a:lstStyle/>
          <a:p>
            <a:r>
              <a:rPr lang="en-US" smtClean="0"/>
              <a:t>PgP  MIS482</a:t>
            </a:r>
            <a:endParaRPr lang="en-US"/>
          </a:p>
        </p:txBody>
      </p:sp>
      <p:sp>
        <p:nvSpPr>
          <p:cNvPr id="8" name="Slide Number Placeholder 22"/>
          <p:cNvSpPr>
            <a:spLocks noGrp="1"/>
          </p:cNvSpPr>
          <p:nvPr>
            <p:ph type="sldNum" sz="quarter" idx="12"/>
          </p:nvPr>
        </p:nvSpPr>
        <p:spPr/>
        <p:txBody>
          <a:bodyPr>
            <a:normAutofit fontScale="85000" lnSpcReduction="20000"/>
          </a:bodyPr>
          <a:lstStyle/>
          <a:p>
            <a:fld id="{5EF7F096-358E-42BF-8A34-899B214EF5A5}" type="slidenum">
              <a:rPr lang="en-US" smtClean="0"/>
              <a:pPr/>
              <a:t>3</a:t>
            </a:fld>
            <a:endParaRPr lang="en-US"/>
          </a:p>
        </p:txBody>
      </p:sp>
      <p:sp>
        <p:nvSpPr>
          <p:cNvPr id="13316" name="Footer Placeholder 4"/>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n-US" sz="1400">
              <a:solidFill>
                <a:schemeClr val="tx2"/>
              </a:solidFill>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a:defRPr/>
            </a:pPr>
            <a:fld id="{0D5A51FD-F749-48F9-BE0A-0C28DF2D2604}" type="slidenum">
              <a:rPr lang="en-US" sz="1400" b="1">
                <a:solidFill>
                  <a:srgbClr val="FFFFFF"/>
                </a:solidFill>
                <a:cs typeface="+mn-cs"/>
              </a:rPr>
              <a:pPr algn="ctr">
                <a:defRPr/>
              </a:pPr>
              <a:t>3</a:t>
            </a:fld>
            <a:endParaRPr lang="en-US" sz="1400" b="1">
              <a:solidFill>
                <a:srgbClr val="FFFFFF"/>
              </a:solidFill>
              <a:cs typeface="+mn-cs"/>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050"/>
          <p:cNvSpPr>
            <a:spLocks noGrp="1" noChangeArrowheads="1"/>
          </p:cNvSpPr>
          <p:nvPr>
            <p:ph type="title"/>
          </p:nvPr>
        </p:nvSpPr>
        <p:spPr/>
        <p:txBody>
          <a:bodyPr/>
          <a:lstStyle/>
          <a:p>
            <a:r>
              <a:rPr lang="en-US" smtClean="0"/>
              <a:t>Instructor’s Web Site</a:t>
            </a:r>
          </a:p>
        </p:txBody>
      </p:sp>
      <p:sp>
        <p:nvSpPr>
          <p:cNvPr id="14342" name="Rectangle 2051"/>
          <p:cNvSpPr>
            <a:spLocks noGrp="1" noChangeArrowheads="1"/>
          </p:cNvSpPr>
          <p:nvPr>
            <p:ph sz="quarter" idx="1"/>
          </p:nvPr>
        </p:nvSpPr>
        <p:spPr/>
        <p:txBody>
          <a:bodyPr/>
          <a:lstStyle/>
          <a:p>
            <a:r>
              <a:rPr lang="en-US" smtClean="0"/>
              <a:t>Course materials</a:t>
            </a:r>
          </a:p>
          <a:p>
            <a:r>
              <a:rPr lang="en-US" smtClean="0"/>
              <a:t>Homework assignments</a:t>
            </a:r>
          </a:p>
          <a:p>
            <a:r>
              <a:rPr lang="en-US" smtClean="0"/>
              <a:t>Reading materials</a:t>
            </a:r>
          </a:p>
          <a:p>
            <a:r>
              <a:rPr lang="en-US" smtClean="0"/>
              <a:t>Project information</a:t>
            </a:r>
          </a:p>
          <a:p>
            <a:r>
              <a:rPr lang="en-US" smtClean="0"/>
              <a:t>Important announcements</a:t>
            </a:r>
          </a:p>
        </p:txBody>
      </p:sp>
      <p:sp>
        <p:nvSpPr>
          <p:cNvPr id="7" name="Footer Placeholder 2"/>
          <p:cNvSpPr>
            <a:spLocks noGrp="1"/>
          </p:cNvSpPr>
          <p:nvPr>
            <p:ph type="ftr" sz="quarter" idx="11"/>
          </p:nvPr>
        </p:nvSpPr>
        <p:spPr/>
        <p:txBody>
          <a:bodyPr/>
          <a:lstStyle/>
          <a:p>
            <a:r>
              <a:rPr lang="en-US" smtClean="0"/>
              <a:t>PgP  MIS482</a:t>
            </a:r>
            <a:endParaRPr lang="en-US"/>
          </a:p>
        </p:txBody>
      </p:sp>
      <p:sp>
        <p:nvSpPr>
          <p:cNvPr id="8" name="Slide Number Placeholder 22"/>
          <p:cNvSpPr>
            <a:spLocks noGrp="1"/>
          </p:cNvSpPr>
          <p:nvPr>
            <p:ph type="sldNum" sz="quarter" idx="12"/>
          </p:nvPr>
        </p:nvSpPr>
        <p:spPr/>
        <p:txBody>
          <a:bodyPr>
            <a:normAutofit fontScale="85000" lnSpcReduction="20000"/>
          </a:bodyPr>
          <a:lstStyle/>
          <a:p>
            <a:fld id="{6C7C6D52-4D06-49FB-BECE-B14EE525D287}" type="slidenum">
              <a:rPr lang="en-US" smtClean="0"/>
              <a:pPr/>
              <a:t>4</a:t>
            </a:fld>
            <a:endParaRPr lang="en-US"/>
          </a:p>
        </p:txBody>
      </p:sp>
      <p:sp>
        <p:nvSpPr>
          <p:cNvPr id="14340" name="Footer Placeholder 4"/>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n-US" sz="1400">
              <a:solidFill>
                <a:schemeClr val="tx2"/>
              </a:solidFill>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a:defRPr/>
            </a:pPr>
            <a:fld id="{9D0E2A64-68F1-42A0-8E83-BB5D2E2CDC14}" type="slidenum">
              <a:rPr lang="en-US" sz="1400" b="1">
                <a:solidFill>
                  <a:srgbClr val="FFFFFF"/>
                </a:solidFill>
                <a:cs typeface="+mn-cs"/>
              </a:rPr>
              <a:pPr algn="ctr">
                <a:defRPr/>
              </a:pPr>
              <a:t>4</a:t>
            </a:fld>
            <a:endParaRPr lang="en-US" sz="1400" b="1">
              <a:solidFill>
                <a:srgbClr val="FFFFFF"/>
              </a:solidFill>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smtClean="0"/>
              <a:t>Course Description-Catalog</a:t>
            </a:r>
          </a:p>
        </p:txBody>
      </p:sp>
      <p:sp>
        <p:nvSpPr>
          <p:cNvPr id="4099" name="Rectangle 3"/>
          <p:cNvSpPr>
            <a:spLocks noGrp="1" noChangeArrowheads="1"/>
          </p:cNvSpPr>
          <p:nvPr>
            <p:ph sz="quarter" idx="1"/>
          </p:nvPr>
        </p:nvSpPr>
        <p:spPr/>
        <p:txBody>
          <a:bodyPr/>
          <a:lstStyle/>
          <a:p>
            <a:r>
              <a:rPr lang="en-US" smtClean="0"/>
              <a:t>This course introduces students to current issues in information technology mainly through case analysis. Different methods of dealing with the issues involved are discussed. Various systems in information technology are presented. The importance of management control is emphasized and multinational IT is also covered.</a:t>
            </a:r>
          </a:p>
        </p:txBody>
      </p:sp>
      <p:sp>
        <p:nvSpPr>
          <p:cNvPr id="7" name="Footer Placeholder 2"/>
          <p:cNvSpPr>
            <a:spLocks noGrp="1"/>
          </p:cNvSpPr>
          <p:nvPr>
            <p:ph type="ftr" sz="quarter" idx="11"/>
          </p:nvPr>
        </p:nvSpPr>
        <p:spPr/>
        <p:txBody>
          <a:bodyPr/>
          <a:lstStyle/>
          <a:p>
            <a:r>
              <a:rPr lang="en-US" smtClean="0"/>
              <a:t>PgP  MIS482</a:t>
            </a:r>
            <a:endParaRPr lang="en-US"/>
          </a:p>
        </p:txBody>
      </p:sp>
      <p:sp>
        <p:nvSpPr>
          <p:cNvPr id="8" name="Slide Number Placeholder 22"/>
          <p:cNvSpPr>
            <a:spLocks noGrp="1"/>
          </p:cNvSpPr>
          <p:nvPr>
            <p:ph type="sldNum" sz="quarter" idx="12"/>
          </p:nvPr>
        </p:nvSpPr>
        <p:spPr/>
        <p:txBody>
          <a:bodyPr>
            <a:normAutofit fontScale="85000" lnSpcReduction="20000"/>
          </a:bodyPr>
          <a:lstStyle/>
          <a:p>
            <a:fld id="{71D8C4C1-5EE8-47AE-A79C-BBA05E42704A}" type="slidenum">
              <a:rPr lang="en-US" smtClean="0"/>
              <a:pPr/>
              <a:t>5</a:t>
            </a:fld>
            <a:endParaRPr lang="en-US"/>
          </a:p>
        </p:txBody>
      </p:sp>
      <p:sp>
        <p:nvSpPr>
          <p:cNvPr id="15364" name="Footer Placeholder 4"/>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n-US" sz="1400">
              <a:solidFill>
                <a:schemeClr val="tx2"/>
              </a:solidFill>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a:defRPr/>
            </a:pPr>
            <a:fld id="{9D0F1362-1B69-48F5-AAE1-3F76C1DE3208}" type="slidenum">
              <a:rPr lang="en-US" sz="1400" b="1">
                <a:solidFill>
                  <a:srgbClr val="FFFFFF"/>
                </a:solidFill>
                <a:cs typeface="+mn-cs"/>
              </a:rPr>
              <a:pPr algn="ctr">
                <a:defRPr/>
              </a:pPr>
              <a:t>5</a:t>
            </a:fld>
            <a:endParaRPr lang="en-US" sz="1400" b="1">
              <a:solidFill>
                <a:srgbClr val="FFFFFF"/>
              </a:solidFill>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6"/>
          <p:cNvSpPr>
            <a:spLocks noGrp="1" noChangeArrowheads="1"/>
          </p:cNvSpPr>
          <p:nvPr>
            <p:ph type="title"/>
          </p:nvPr>
        </p:nvSpPr>
        <p:spPr/>
        <p:txBody>
          <a:bodyPr/>
          <a:lstStyle/>
          <a:p>
            <a:r>
              <a:rPr lang="en-US" smtClean="0"/>
              <a:t>Course Description</a:t>
            </a:r>
          </a:p>
        </p:txBody>
      </p:sp>
      <p:sp>
        <p:nvSpPr>
          <p:cNvPr id="16390" name="Rectangle 1027"/>
          <p:cNvSpPr>
            <a:spLocks noGrp="1" noChangeArrowheads="1"/>
          </p:cNvSpPr>
          <p:nvPr>
            <p:ph sz="quarter" idx="1"/>
          </p:nvPr>
        </p:nvSpPr>
        <p:spPr/>
        <p:txBody>
          <a:bodyPr/>
          <a:lstStyle/>
          <a:p>
            <a:r>
              <a:rPr lang="en-US" smtClean="0"/>
              <a:t>Investigate information technology issues important to businesses</a:t>
            </a:r>
          </a:p>
          <a:p>
            <a:r>
              <a:rPr lang="en-US" smtClean="0"/>
              <a:t>Develop critical thinking skills to analyze problems and suggest solutions</a:t>
            </a:r>
          </a:p>
          <a:p>
            <a:r>
              <a:rPr lang="en-US" smtClean="0"/>
              <a:t>Develop effective written communication skills</a:t>
            </a:r>
          </a:p>
        </p:txBody>
      </p:sp>
      <p:sp>
        <p:nvSpPr>
          <p:cNvPr id="7" name="Footer Placeholder 2"/>
          <p:cNvSpPr>
            <a:spLocks noGrp="1"/>
          </p:cNvSpPr>
          <p:nvPr>
            <p:ph type="ftr" sz="quarter" idx="11"/>
          </p:nvPr>
        </p:nvSpPr>
        <p:spPr/>
        <p:txBody>
          <a:bodyPr/>
          <a:lstStyle/>
          <a:p>
            <a:r>
              <a:rPr lang="en-US" smtClean="0"/>
              <a:t>PgP  MIS482</a:t>
            </a:r>
            <a:endParaRPr lang="en-US"/>
          </a:p>
        </p:txBody>
      </p:sp>
      <p:sp>
        <p:nvSpPr>
          <p:cNvPr id="8" name="Slide Number Placeholder 22"/>
          <p:cNvSpPr>
            <a:spLocks noGrp="1"/>
          </p:cNvSpPr>
          <p:nvPr>
            <p:ph type="sldNum" sz="quarter" idx="12"/>
          </p:nvPr>
        </p:nvSpPr>
        <p:spPr/>
        <p:txBody>
          <a:bodyPr>
            <a:normAutofit fontScale="85000" lnSpcReduction="20000"/>
          </a:bodyPr>
          <a:lstStyle/>
          <a:p>
            <a:fld id="{9287095C-795A-4EAC-A45A-E556FF1F68E2}" type="slidenum">
              <a:rPr lang="en-US" smtClean="0"/>
              <a:pPr/>
              <a:t>6</a:t>
            </a:fld>
            <a:endParaRPr lang="en-US"/>
          </a:p>
        </p:txBody>
      </p:sp>
      <p:sp>
        <p:nvSpPr>
          <p:cNvPr id="16388" name="Footer Placeholder 4"/>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n-US" sz="1400">
              <a:solidFill>
                <a:schemeClr val="tx2"/>
              </a:solidFill>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a:defRPr/>
            </a:pPr>
            <a:fld id="{9493B847-3649-4999-A27A-04ED76045F93}" type="slidenum">
              <a:rPr lang="en-US" sz="1400" b="1">
                <a:solidFill>
                  <a:srgbClr val="FFFFFF"/>
                </a:solidFill>
                <a:cs typeface="+mn-cs"/>
              </a:rPr>
              <a:pPr algn="ctr">
                <a:defRPr/>
              </a:pPr>
              <a:t>6</a:t>
            </a:fld>
            <a:endParaRPr lang="en-US" sz="1400" b="1">
              <a:solidFill>
                <a:srgbClr val="FFFFFF"/>
              </a:solidFill>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smtClean="0"/>
              <a:t>Areas of Concentration</a:t>
            </a:r>
          </a:p>
        </p:txBody>
      </p:sp>
      <p:sp>
        <p:nvSpPr>
          <p:cNvPr id="17414" name="Rectangle 3"/>
          <p:cNvSpPr>
            <a:spLocks noGrp="1" noChangeArrowheads="1"/>
          </p:cNvSpPr>
          <p:nvPr>
            <p:ph sz="quarter" idx="1"/>
          </p:nvPr>
        </p:nvSpPr>
        <p:spPr/>
        <p:txBody>
          <a:bodyPr/>
          <a:lstStyle/>
          <a:p>
            <a:r>
              <a:rPr lang="en-US" smtClean="0"/>
              <a:t>Understand issues and technology</a:t>
            </a:r>
          </a:p>
          <a:p>
            <a:r>
              <a:rPr lang="en-US" smtClean="0"/>
              <a:t>Familiarization with the tools/software/concepts</a:t>
            </a:r>
          </a:p>
          <a:p>
            <a:r>
              <a:rPr lang="en-US" smtClean="0"/>
              <a:t>Present and discuss alternate solutions</a:t>
            </a:r>
          </a:p>
        </p:txBody>
      </p:sp>
      <p:sp>
        <p:nvSpPr>
          <p:cNvPr id="7" name="Footer Placeholder 2"/>
          <p:cNvSpPr>
            <a:spLocks noGrp="1"/>
          </p:cNvSpPr>
          <p:nvPr>
            <p:ph type="ftr" sz="quarter" idx="11"/>
          </p:nvPr>
        </p:nvSpPr>
        <p:spPr/>
        <p:txBody>
          <a:bodyPr/>
          <a:lstStyle/>
          <a:p>
            <a:r>
              <a:rPr lang="en-US" smtClean="0"/>
              <a:t>PgP  MIS482</a:t>
            </a:r>
            <a:endParaRPr lang="en-US"/>
          </a:p>
        </p:txBody>
      </p:sp>
      <p:sp>
        <p:nvSpPr>
          <p:cNvPr id="8" name="Slide Number Placeholder 22"/>
          <p:cNvSpPr>
            <a:spLocks noGrp="1"/>
          </p:cNvSpPr>
          <p:nvPr>
            <p:ph type="sldNum" sz="quarter" idx="12"/>
          </p:nvPr>
        </p:nvSpPr>
        <p:spPr/>
        <p:txBody>
          <a:bodyPr>
            <a:normAutofit fontScale="85000" lnSpcReduction="20000"/>
          </a:bodyPr>
          <a:lstStyle/>
          <a:p>
            <a:fld id="{7477C73D-12FD-48B6-802D-7C59C4E27A08}" type="slidenum">
              <a:rPr lang="en-US" smtClean="0"/>
              <a:pPr/>
              <a:t>7</a:t>
            </a:fld>
            <a:endParaRPr lang="en-US"/>
          </a:p>
        </p:txBody>
      </p:sp>
      <p:sp>
        <p:nvSpPr>
          <p:cNvPr id="17412" name="Footer Placeholder 4"/>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n-US" sz="1400">
              <a:solidFill>
                <a:schemeClr val="tx2"/>
              </a:solidFill>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a:defRPr/>
            </a:pPr>
            <a:fld id="{3FF3E900-7101-43DD-A0A0-EE3C5C728B42}" type="slidenum">
              <a:rPr lang="en-US" sz="1400" b="1">
                <a:solidFill>
                  <a:srgbClr val="FFFFFF"/>
                </a:solidFill>
                <a:cs typeface="+mn-cs"/>
              </a:rPr>
              <a:pPr algn="ctr">
                <a:defRPr/>
              </a:pPr>
              <a:t>7</a:t>
            </a:fld>
            <a:endParaRPr lang="en-US" sz="1400" b="1">
              <a:solidFill>
                <a:srgbClr val="FFFFFF"/>
              </a:solidFill>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dirty="0" smtClean="0"/>
              <a:t>Materials</a:t>
            </a:r>
          </a:p>
        </p:txBody>
      </p:sp>
      <p:sp>
        <p:nvSpPr>
          <p:cNvPr id="20486" name="Rectangle 3"/>
          <p:cNvSpPr>
            <a:spLocks noGrp="1" noChangeArrowheads="1"/>
          </p:cNvSpPr>
          <p:nvPr>
            <p:ph sz="quarter" idx="1"/>
          </p:nvPr>
        </p:nvSpPr>
        <p:spPr/>
        <p:txBody>
          <a:bodyPr/>
          <a:lstStyle/>
          <a:p>
            <a:r>
              <a:rPr lang="en-US" dirty="0" smtClean="0"/>
              <a:t>Book</a:t>
            </a:r>
          </a:p>
          <a:p>
            <a:pPr lvl="1"/>
            <a:r>
              <a:rPr lang="en-US" dirty="0" smtClean="0"/>
              <a:t>MIT Open Courseware-no charge </a:t>
            </a:r>
          </a:p>
          <a:p>
            <a:pPr lvl="2"/>
            <a:r>
              <a:rPr lang="en-US" dirty="0" smtClean="0"/>
              <a:t>Communications and  Information Policy  6.978J</a:t>
            </a:r>
          </a:p>
          <a:p>
            <a:pPr lvl="1"/>
            <a:r>
              <a:rPr lang="en-US" dirty="0" smtClean="0"/>
              <a:t>Recommended for Project 2</a:t>
            </a:r>
          </a:p>
          <a:p>
            <a:pPr lvl="2"/>
            <a:r>
              <a:rPr lang="en-US" dirty="0" smtClean="0"/>
              <a:t>Action Inquiry, </a:t>
            </a:r>
            <a:r>
              <a:rPr lang="en-US" dirty="0" err="1" smtClean="0"/>
              <a:t>Torbert</a:t>
            </a:r>
            <a:endParaRPr lang="en-US" dirty="0" smtClean="0"/>
          </a:p>
          <a:p>
            <a:pPr lvl="2"/>
            <a:r>
              <a:rPr lang="en-US" dirty="0" smtClean="0"/>
              <a:t>A Whole New Mind, Pink</a:t>
            </a:r>
          </a:p>
          <a:p>
            <a:pPr lvl="1"/>
            <a:r>
              <a:rPr lang="en-US" dirty="0" smtClean="0"/>
              <a:t>Files available at:</a:t>
            </a:r>
          </a:p>
          <a:p>
            <a:pPr lvl="1"/>
            <a:r>
              <a:rPr lang="en-US" dirty="0" smtClean="0">
                <a:hlinkClick r:id="rId3" action="ppaction://hlinkfile"/>
              </a:rPr>
              <a:t>\\store\classes\201121000284\ReadOnly</a:t>
            </a:r>
            <a:endParaRPr lang="en-US" dirty="0" smtClean="0"/>
          </a:p>
        </p:txBody>
      </p:sp>
      <p:sp>
        <p:nvSpPr>
          <p:cNvPr id="7" name="Footer Placeholder 2"/>
          <p:cNvSpPr>
            <a:spLocks noGrp="1"/>
          </p:cNvSpPr>
          <p:nvPr>
            <p:ph type="ftr" sz="quarter" idx="11"/>
          </p:nvPr>
        </p:nvSpPr>
        <p:spPr/>
        <p:txBody>
          <a:bodyPr/>
          <a:lstStyle/>
          <a:p>
            <a:r>
              <a:rPr lang="en-US" smtClean="0"/>
              <a:t>PgP  MIS482</a:t>
            </a:r>
            <a:endParaRPr lang="en-US"/>
          </a:p>
        </p:txBody>
      </p:sp>
      <p:sp>
        <p:nvSpPr>
          <p:cNvPr id="8" name="Slide Number Placeholder 22"/>
          <p:cNvSpPr>
            <a:spLocks noGrp="1"/>
          </p:cNvSpPr>
          <p:nvPr>
            <p:ph type="sldNum" sz="quarter" idx="12"/>
          </p:nvPr>
        </p:nvSpPr>
        <p:spPr/>
        <p:txBody>
          <a:bodyPr>
            <a:normAutofit fontScale="85000" lnSpcReduction="20000"/>
          </a:bodyPr>
          <a:lstStyle/>
          <a:p>
            <a:fld id="{A271DCDC-A19E-45E4-B4B7-33995DFE8B84}" type="slidenum">
              <a:rPr lang="en-US" smtClean="0"/>
              <a:pPr/>
              <a:t>8</a:t>
            </a:fld>
            <a:endParaRPr lang="en-US"/>
          </a:p>
        </p:txBody>
      </p:sp>
      <p:sp>
        <p:nvSpPr>
          <p:cNvPr id="20484" name="Footer Placeholder 4"/>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n-US" sz="1400">
              <a:solidFill>
                <a:schemeClr val="tx2"/>
              </a:solidFill>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a:defRPr/>
            </a:pPr>
            <a:fld id="{A873B4C4-BA44-4FFA-A910-50DA2D3F88CB}" type="slidenum">
              <a:rPr lang="en-US" sz="1400" b="1">
                <a:solidFill>
                  <a:srgbClr val="FFFFFF"/>
                </a:solidFill>
                <a:cs typeface="+mn-cs"/>
              </a:rPr>
              <a:pPr algn="ctr">
                <a:defRPr/>
              </a:pPr>
              <a:t>8</a:t>
            </a:fld>
            <a:endParaRPr lang="en-US" sz="1400" b="1">
              <a:solidFill>
                <a:srgbClr val="FFFFFF"/>
              </a:solidFill>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mtClean="0"/>
              <a:t>Main Topics</a:t>
            </a:r>
          </a:p>
        </p:txBody>
      </p:sp>
      <p:sp>
        <p:nvSpPr>
          <p:cNvPr id="22534" name="Rectangle 3"/>
          <p:cNvSpPr>
            <a:spLocks noGrp="1" noChangeArrowheads="1"/>
          </p:cNvSpPr>
          <p:nvPr>
            <p:ph sz="quarter" idx="1"/>
          </p:nvPr>
        </p:nvSpPr>
        <p:spPr/>
        <p:txBody>
          <a:bodyPr/>
          <a:lstStyle/>
          <a:p>
            <a:r>
              <a:rPr lang="en-US" dirty="0" smtClean="0"/>
              <a:t>Technology</a:t>
            </a:r>
          </a:p>
          <a:p>
            <a:r>
              <a:rPr lang="en-US" dirty="0" smtClean="0"/>
              <a:t>Policy Rationale</a:t>
            </a:r>
          </a:p>
          <a:p>
            <a:r>
              <a:rPr lang="en-US" dirty="0" smtClean="0"/>
              <a:t>Spectrum, Information, Interconnection, Broadband</a:t>
            </a:r>
          </a:p>
          <a:p>
            <a:r>
              <a:rPr lang="en-US" dirty="0" smtClean="0"/>
              <a:t>Internet Governance and Access</a:t>
            </a:r>
          </a:p>
          <a:p>
            <a:r>
              <a:rPr lang="en-US" dirty="0"/>
              <a:t>Information </a:t>
            </a:r>
            <a:r>
              <a:rPr lang="en-US" dirty="0" smtClean="0"/>
              <a:t>Technology Management and Leadership</a:t>
            </a:r>
          </a:p>
        </p:txBody>
      </p:sp>
      <p:sp>
        <p:nvSpPr>
          <p:cNvPr id="7" name="Footer Placeholder 2"/>
          <p:cNvSpPr>
            <a:spLocks noGrp="1"/>
          </p:cNvSpPr>
          <p:nvPr>
            <p:ph type="ftr" sz="quarter" idx="11"/>
          </p:nvPr>
        </p:nvSpPr>
        <p:spPr/>
        <p:txBody>
          <a:bodyPr/>
          <a:lstStyle/>
          <a:p>
            <a:r>
              <a:rPr lang="en-US" smtClean="0"/>
              <a:t>PgP  MIS482</a:t>
            </a:r>
            <a:endParaRPr lang="en-US"/>
          </a:p>
        </p:txBody>
      </p:sp>
      <p:sp>
        <p:nvSpPr>
          <p:cNvPr id="8" name="Slide Number Placeholder 22"/>
          <p:cNvSpPr>
            <a:spLocks noGrp="1"/>
          </p:cNvSpPr>
          <p:nvPr>
            <p:ph type="sldNum" sz="quarter" idx="12"/>
          </p:nvPr>
        </p:nvSpPr>
        <p:spPr/>
        <p:txBody>
          <a:bodyPr>
            <a:normAutofit fontScale="85000" lnSpcReduction="20000"/>
          </a:bodyPr>
          <a:lstStyle/>
          <a:p>
            <a:fld id="{35491A91-9C24-4355-B433-CF41046FF7DA}" type="slidenum">
              <a:rPr lang="en-US" smtClean="0"/>
              <a:pPr/>
              <a:t>9</a:t>
            </a:fld>
            <a:endParaRPr lang="en-US"/>
          </a:p>
        </p:txBody>
      </p:sp>
      <p:sp>
        <p:nvSpPr>
          <p:cNvPr id="22532" name="Footer Placeholder 4"/>
          <p:cNvSpPr txBox="1">
            <a:spLocks noGrp="1"/>
          </p:cNvSpPr>
          <p:nvPr/>
        </p:nvSpPr>
        <p:spPr bwMode="auto">
          <a:xfrm>
            <a:off x="609600" y="6248400"/>
            <a:ext cx="5421313" cy="365125"/>
          </a:xfrm>
          <a:prstGeom prst="rect">
            <a:avLst/>
          </a:prstGeom>
          <a:noFill/>
          <a:ln w="9525">
            <a:noFill/>
            <a:miter lim="800000"/>
            <a:headEnd/>
            <a:tailEnd/>
          </a:ln>
        </p:spPr>
        <p:txBody>
          <a:bodyPr anchor="ctr"/>
          <a:lstStyle/>
          <a:p>
            <a:pPr algn="r"/>
            <a:endParaRPr lang="en-US" sz="1400">
              <a:solidFill>
                <a:schemeClr val="tx2"/>
              </a:solidFill>
            </a:endParaRPr>
          </a:p>
        </p:txBody>
      </p:sp>
      <p:sp>
        <p:nvSpPr>
          <p:cNvPr id="6" name="Slide Number Placeholder 5"/>
          <p:cNvSpPr txBox="1">
            <a:spLocks noGrp="1"/>
          </p:cNvSpPr>
          <p:nvPr/>
        </p:nvSpPr>
        <p:spPr>
          <a:xfrm>
            <a:off x="0" y="1271588"/>
            <a:ext cx="533400" cy="244475"/>
          </a:xfrm>
          <a:prstGeom prst="rect">
            <a:avLst/>
          </a:prstGeom>
          <a:noFill/>
        </p:spPr>
        <p:txBody>
          <a:bodyPr anchor="ctr">
            <a:normAutofit fontScale="85000" lnSpcReduction="20000"/>
          </a:bodyPr>
          <a:lstStyle/>
          <a:p>
            <a:pPr algn="ctr">
              <a:defRPr/>
            </a:pPr>
            <a:fld id="{8BC1D947-ED11-4F3B-BB1E-25F6ADCCB8DD}" type="slidenum">
              <a:rPr lang="en-US" sz="1400" b="1">
                <a:solidFill>
                  <a:srgbClr val="FFFFFF"/>
                </a:solidFill>
                <a:cs typeface="+mn-cs"/>
              </a:rPr>
              <a:pPr algn="ctr">
                <a:defRPr/>
              </a:pPr>
              <a:t>9</a:t>
            </a:fld>
            <a:endParaRPr lang="en-US" sz="1400" b="1">
              <a:solidFill>
                <a:srgbClr val="FFFFFF"/>
              </a:solidFill>
              <a:cs typeface="+mn-cs"/>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8"/>
  <p:tag name="MMPROD_UIDATA" val="&lt;database version=&quot;6.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MIS 482     FALL 2009&amp;quot;&quot;/&gt;&lt;property id=&quot;20307&quot; value=&quot;272&quot;/&gt;&lt;/object&gt;&lt;object type=&quot;3&quot; unique_id=&quot;10005&quot;&gt;&lt;property id=&quot;20148&quot; value=&quot;5&quot;/&gt;&lt;property id=&quot;20300&quot; value=&quot;Slide 2 - &amp;quot;Class Overview&amp;quot;&quot;/&gt;&lt;property id=&quot;20307&quot; value=&quot;256&quot;/&gt;&lt;/object&gt;&lt;object type=&quot;3&quot; unique_id=&quot;10006&quot;&gt;&lt;property id=&quot;20148&quot; value=&quot;5&quot;/&gt;&lt;property id=&quot;20300&quot; value=&quot;Slide 3 - &amp;quot;Instructor Background&amp;quot;&quot;/&gt;&lt;property id=&quot;20307&quot; value=&quot;276&quot;/&gt;&lt;/object&gt;&lt;object type=&quot;3&quot; unique_id=&quot;10007&quot;&gt;&lt;property id=&quot;20148&quot; value=&quot;5&quot;/&gt;&lt;property id=&quot;20300&quot; value=&quot;Slide 4 - &amp;quot;Instructor’s Web Site&amp;quot;&quot;/&gt;&lt;property id=&quot;20307&quot; value=&quot;277&quot;/&gt;&lt;/object&gt;&lt;object type=&quot;3&quot; unique_id=&quot;10008&quot;&gt;&lt;property id=&quot;20148&quot; value=&quot;5&quot;/&gt;&lt;property id=&quot;20300&quot; value=&quot;Slide 5 - &amp;quot;Course Description-Catalog&amp;quot;&quot;/&gt;&lt;property id=&quot;20307&quot; value=&quot;257&quot;/&gt;&lt;/object&gt;&lt;object type=&quot;3&quot; unique_id=&quot;10009&quot;&gt;&lt;property id=&quot;20148&quot; value=&quot;5&quot;/&gt;&lt;property id=&quot;20300&quot; value=&quot;Slide 6 - &amp;quot;Course Description&amp;quot;&quot;/&gt;&lt;property id=&quot;20307&quot; value=&quot;271&quot;/&gt;&lt;/object&gt;&lt;object type=&quot;3&quot; unique_id=&quot;10010&quot;&gt;&lt;property id=&quot;20148&quot; value=&quot;5&quot;/&gt;&lt;property id=&quot;20300&quot; value=&quot;Slide 7 - &amp;quot;Areas of Concentration&amp;quot;&quot;/&gt;&lt;property id=&quot;20307&quot; value=&quot;258&quot;/&gt;&lt;/object&gt;&lt;object type=&quot;3&quot; unique_id=&quot;10011&quot;&gt;&lt;property id=&quot;20148&quot; value=&quot;5&quot;/&gt;&lt;property id=&quot;20300&quot; value=&quot;Slide 8 - &amp;quot;Materials&amp;quot;&quot;/&gt;&lt;property id=&quot;20307&quot; value=&quot;262&quot;/&gt;&lt;/object&gt;&lt;object type=&quot;3&quot; unique_id=&quot;10012&quot;&gt;&lt;property id=&quot;20148&quot; value=&quot;5&quot;/&gt;&lt;property id=&quot;20300&quot; value=&quot;Slide 9 - &amp;quot;Reference Materials&amp;quot;&quot;/&gt;&lt;property id=&quot;20307&quot; value=&quot;288&quot;/&gt;&lt;/object&gt;&lt;object type=&quot;3&quot; unique_id=&quot;10013&quot;&gt;&lt;property id=&quot;20148&quot; value=&quot;5&quot;/&gt;&lt;property id=&quot;20300&quot; value=&quot;Slide 10 - &amp;quot;Main Topics&amp;quot;&quot;/&gt;&lt;property id=&quot;20307&quot; value=&quot;273&quot;/&gt;&lt;/object&gt;&lt;object type=&quot;3&quot; unique_id=&quot;10014&quot;&gt;&lt;property id=&quot;20148&quot; value=&quot;5&quot;/&gt;&lt;property id=&quot;20300&quot; value=&quot;Slide 11 - &amp;quot;Classroom Info&amp;quot;&quot;/&gt;&lt;property id=&quot;20307&quot; value=&quot;282&quot;/&gt;&lt;/object&gt;&lt;object type=&quot;3&quot; unique_id=&quot;10015&quot;&gt;&lt;property id=&quot;20148&quot; value=&quot;5&quot;/&gt;&lt;property id=&quot;20300&quot; value=&quot;Slide 12 - &amp;quot;Attendance and Participation&amp;quot;&quot;/&gt;&lt;property id=&quot;20307&quot; value=&quot;263&quot;/&gt;&lt;/object&gt;&lt;object type=&quot;3&quot; unique_id=&quot;10016&quot;&gt;&lt;property id=&quot;20148&quot; value=&quot;5&quot;/&gt;&lt;property id=&quot;20300&quot; value=&quot;Slide 13 - &amp;quot;Project 1-Homework Web Site&amp;quot;&quot;/&gt;&lt;property id=&quot;20307&quot; value=&quot;285&quot;/&gt;&lt;/object&gt;&lt;object type=&quot;3&quot; unique_id=&quot;10017&quot;&gt;&lt;property id=&quot;20148&quot; value=&quot;5&quot;/&gt;&lt;property id=&quot;20300&quot; value=&quot;Slide 14 - &amp;quot;Project 2- IT Project&amp;amp;#x09;&amp;quot;&quot;/&gt;&lt;property id=&quot;20307&quot; value=&quot;296&quot;/&gt;&lt;/object&gt;&lt;object type=&quot;3&quot; unique_id=&quot;10018&quot;&gt;&lt;property id=&quot;20148&quot; value=&quot;5&quot;/&gt;&lt;property id=&quot;20300&quot; value=&quot;Slide 15 - &amp;quot;Homework&amp;quot;&quot;/&gt;&lt;property id=&quot;20307&quot; value=&quot;266&quot;/&gt;&lt;/object&gt;&lt;object type=&quot;3&quot; unique_id=&quot;10019&quot;&gt;&lt;property id=&quot;20148&quot; value=&quot;5&quot;/&gt;&lt;property id=&quot;20300&quot; value=&quot;Slide 16 - &amp;quot;Homework&amp;quot;&quot;/&gt;&lt;property id=&quot;20307&quot; value=&quot;287&quot;/&gt;&lt;/object&gt;&lt;object type=&quot;3&quot; unique_id=&quot;10020&quot;&gt;&lt;property id=&quot;20148&quot; value=&quot;5&quot;/&gt;&lt;property id=&quot;20300&quot; value=&quot;Slide 17 - &amp;quot;Exam Notice&amp;quot;&quot;/&gt;&lt;property id=&quot;20307&quot; value=&quot;291&quot;/&gt;&lt;/object&gt;&lt;object type=&quot;3&quot; unique_id=&quot;10022&quot;&gt;&lt;property id=&quot;20148&quot; value=&quot;5&quot;/&gt;&lt;property id=&quot;20300&quot; value=&quot;Slide 18 - &amp;quot;Final&amp;quot;&quot;/&gt;&lt;property id=&quot;20307&quot; value=&quot;269&quot;/&gt;&lt;/object&gt;&lt;object type=&quot;3&quot; unique_id=&quot;10024&quot;&gt;&lt;property id=&quot;20148&quot; value=&quot;5&quot;/&gt;&lt;property id=&quot;20300&quot; value=&quot;Slide 19 - &amp;quot;Grading&amp;quot;&quot;/&gt;&lt;property id=&quot;20307&quot; value=&quot;280&quot;/&gt;&lt;/object&gt;&lt;object type=&quot;3&quot; unique_id=&quot;10025&quot;&gt;&lt;property id=&quot;20148&quot; value=&quot;5&quot;/&gt;&lt;property id=&quot;20300&quot; value=&quot;Slide 20 - &amp;quot;Final Grade&amp;quot;&quot;/&gt;&lt;property id=&quot;20307&quot; value=&quot;265&quot;/&gt;&lt;/object&gt;&lt;object type=&quot;3&quot; unique_id=&quot;10026&quot;&gt;&lt;property id=&quot;20148&quot; value=&quot;5&quot;/&gt;&lt;property id=&quot;20300&quot; value=&quot;Slide 21 - &amp;quot;Grading&amp;quot;&quot;/&gt;&lt;property id=&quot;20307&quot; value=&quot;284&quot;/&gt;&lt;/object&gt;&lt;/object&gt;&lt;/object&gt;&lt;/database&gt;"/>
</p:tagLst>
</file>

<file path=ppt/theme/_rels/them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
  <TotalTime>2621</TotalTime>
  <Words>611</Words>
  <Application>Microsoft Office PowerPoint</Application>
  <PresentationFormat>On-screen Show (4:3)</PresentationFormat>
  <Paragraphs>188</Paragraphs>
  <Slides>20</Slides>
  <Notes>20</Notes>
  <HiddenSlides>0</HiddenSlides>
  <MMClips>0</MMClips>
  <ScaleCrop>false</ScaleCrop>
  <HeadingPairs>
    <vt:vector size="4" baseType="variant">
      <vt:variant>
        <vt:lpstr>Theme</vt:lpstr>
      </vt:variant>
      <vt:variant>
        <vt:i4>3</vt:i4>
      </vt:variant>
      <vt:variant>
        <vt:lpstr>Slide Titles</vt:lpstr>
      </vt:variant>
      <vt:variant>
        <vt:i4>20</vt:i4>
      </vt:variant>
    </vt:vector>
  </HeadingPairs>
  <TitlesOfParts>
    <vt:vector size="23" baseType="lpstr">
      <vt:lpstr>Custom Design</vt:lpstr>
      <vt:lpstr>1_Custom Design</vt:lpstr>
      <vt:lpstr>Median</vt:lpstr>
      <vt:lpstr>MIS 482     summer 2011</vt:lpstr>
      <vt:lpstr>Class Overview</vt:lpstr>
      <vt:lpstr>Instructor Background</vt:lpstr>
      <vt:lpstr>Instructor’s Web Site</vt:lpstr>
      <vt:lpstr>Course Description-Catalog</vt:lpstr>
      <vt:lpstr>Course Description</vt:lpstr>
      <vt:lpstr>Areas of Concentration</vt:lpstr>
      <vt:lpstr>Materials</vt:lpstr>
      <vt:lpstr>Main Topics</vt:lpstr>
      <vt:lpstr>Classroom Info</vt:lpstr>
      <vt:lpstr>Attendance and Participation</vt:lpstr>
      <vt:lpstr>Project 1-Homework Web Site</vt:lpstr>
      <vt:lpstr>Project 2- Awareness and Inquiry </vt:lpstr>
      <vt:lpstr>Homework</vt:lpstr>
      <vt:lpstr>Homework</vt:lpstr>
      <vt:lpstr>Exam Notice</vt:lpstr>
      <vt:lpstr>Final</vt:lpstr>
      <vt:lpstr>Grading</vt:lpstr>
      <vt:lpstr>Final Grade</vt:lpstr>
      <vt:lpstr>Grading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 Overview</dc:title>
  <dc:creator>The Paulson Family</dc:creator>
  <cp:lastModifiedBy>PgP</cp:lastModifiedBy>
  <cp:revision>228</cp:revision>
  <dcterms:created xsi:type="dcterms:W3CDTF">2000-01-09T21:47:31Z</dcterms:created>
  <dcterms:modified xsi:type="dcterms:W3CDTF">2011-05-08T18:38:51Z</dcterms:modified>
</cp:coreProperties>
</file>