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22" r:id="rId1"/>
  </p:sldMasterIdLst>
  <p:notesMasterIdLst>
    <p:notesMasterId r:id="rId27"/>
  </p:notesMasterIdLst>
  <p:sldIdLst>
    <p:sldId id="272" r:id="rId2"/>
    <p:sldId id="276" r:id="rId3"/>
    <p:sldId id="256" r:id="rId4"/>
    <p:sldId id="299" r:id="rId5"/>
    <p:sldId id="300" r:id="rId6"/>
    <p:sldId id="277" r:id="rId7"/>
    <p:sldId id="257" r:id="rId8"/>
    <p:sldId id="271" r:id="rId9"/>
    <p:sldId id="275" r:id="rId10"/>
    <p:sldId id="274" r:id="rId11"/>
    <p:sldId id="295" r:id="rId12"/>
    <p:sldId id="288" r:id="rId13"/>
    <p:sldId id="273" r:id="rId14"/>
    <p:sldId id="262" r:id="rId15"/>
    <p:sldId id="282" r:id="rId16"/>
    <p:sldId id="301" r:id="rId17"/>
    <p:sldId id="285" r:id="rId18"/>
    <p:sldId id="287" r:id="rId19"/>
    <p:sldId id="302" r:id="rId20"/>
    <p:sldId id="303" r:id="rId21"/>
    <p:sldId id="269" r:id="rId22"/>
    <p:sldId id="280" r:id="rId23"/>
    <p:sldId id="265" r:id="rId24"/>
    <p:sldId id="284" r:id="rId25"/>
    <p:sldId id="294" r:id="rId26"/>
  </p:sldIdLst>
  <p:sldSz cx="12192000" cy="6858000"/>
  <p:notesSz cx="6858000" cy="92964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2066B-A2E7-48ED-9BF5-3AED7111EACD}" v="1" dt="2021-06-11T20:11:07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81170" autoAdjust="0"/>
  </p:normalViewPr>
  <p:slideViewPr>
    <p:cSldViewPr>
      <p:cViewPr>
        <p:scale>
          <a:sx n="83" d="100"/>
          <a:sy n="83" d="100"/>
        </p:scale>
        <p:origin x="1003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-4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b0df62ef-2774-4648-a1b3-1c1d265090a6" providerId="ADAL" clId="{FE9ABA9F-C292-4B6D-B620-51B6CE4524C0}"/>
    <pc:docChg chg="undo custSel addSld modSld">
      <pc:chgData name="Patrick" userId="b0df62ef-2774-4648-a1b3-1c1d265090a6" providerId="ADAL" clId="{FE9ABA9F-C292-4B6D-B620-51B6CE4524C0}" dt="2020-07-21T11:50:42.329" v="531" actId="20577"/>
      <pc:docMkLst>
        <pc:docMk/>
      </pc:docMkLst>
      <pc:sldChg chg="modSp mod">
        <pc:chgData name="Patrick" userId="b0df62ef-2774-4648-a1b3-1c1d265090a6" providerId="ADAL" clId="{FE9ABA9F-C292-4B6D-B620-51B6CE4524C0}" dt="2020-07-12T13:44:28.655" v="21" actId="5793"/>
        <pc:sldMkLst>
          <pc:docMk/>
          <pc:sldMk cId="0" sldId="257"/>
        </pc:sldMkLst>
        <pc:spChg chg="mod">
          <ac:chgData name="Patrick" userId="b0df62ef-2774-4648-a1b3-1c1d265090a6" providerId="ADAL" clId="{FE9ABA9F-C292-4B6D-B620-51B6CE4524C0}" dt="2020-07-12T13:44:28.655" v="21" actId="5793"/>
          <ac:spMkLst>
            <pc:docMk/>
            <pc:sldMk cId="0" sldId="257"/>
            <ac:spMk id="1024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6:59.109" v="122" actId="6549"/>
        <pc:sldMkLst>
          <pc:docMk/>
          <pc:sldMk cId="0" sldId="262"/>
        </pc:sldMkLst>
        <pc:spChg chg="mod">
          <ac:chgData name="Patrick" userId="b0df62ef-2774-4648-a1b3-1c1d265090a6" providerId="ADAL" clId="{FE9ABA9F-C292-4B6D-B620-51B6CE4524C0}" dt="2020-07-12T13:46:59.109" v="122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21.676" v="153" actId="6549"/>
        <pc:sldMkLst>
          <pc:docMk/>
          <pc:sldMk cId="0" sldId="269"/>
        </pc:sldMkLst>
        <pc:spChg chg="mod">
          <ac:chgData name="Patrick" userId="b0df62ef-2774-4648-a1b3-1c1d265090a6" providerId="ADAL" clId="{FE9ABA9F-C292-4B6D-B620-51B6CE4524C0}" dt="2020-07-12T13:48:21.676" v="153" actId="6549"/>
          <ac:spMkLst>
            <pc:docMk/>
            <pc:sldMk cId="0" sldId="269"/>
            <ac:spMk id="3072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1:58.427" v="7" actId="6549"/>
        <pc:sldMkLst>
          <pc:docMk/>
          <pc:sldMk cId="0" sldId="272"/>
        </pc:sldMkLst>
        <pc:spChg chg="mod">
          <ac:chgData name="Patrick" userId="b0df62ef-2774-4648-a1b3-1c1d265090a6" providerId="ADAL" clId="{FE9ABA9F-C292-4B6D-B620-51B6CE4524C0}" dt="2020-07-12T13:41:58.427" v="7" actId="6549"/>
          <ac:spMkLst>
            <pc:docMk/>
            <pc:sldMk cId="0" sldId="272"/>
            <ac:spMk id="39938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6:19.742" v="104" actId="6549"/>
        <pc:sldMkLst>
          <pc:docMk/>
          <pc:sldMk cId="0" sldId="273"/>
        </pc:sldMkLst>
        <pc:spChg chg="mod">
          <ac:chgData name="Patrick" userId="b0df62ef-2774-4648-a1b3-1c1d265090a6" providerId="ADAL" clId="{FE9ABA9F-C292-4B6D-B620-51B6CE4524C0}" dt="2020-07-12T13:46:19.742" v="104" actId="6549"/>
          <ac:spMkLst>
            <pc:docMk/>
            <pc:sldMk cId="0" sldId="273"/>
            <ac:spMk id="1843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5:17.235" v="53" actId="6549"/>
        <pc:sldMkLst>
          <pc:docMk/>
          <pc:sldMk cId="0" sldId="275"/>
        </pc:sldMkLst>
        <pc:spChg chg="mod">
          <ac:chgData name="Patrick" userId="b0df62ef-2774-4648-a1b3-1c1d265090a6" providerId="ADAL" clId="{FE9ABA9F-C292-4B6D-B620-51B6CE4524C0}" dt="2020-07-12T13:45:17.235" v="53" actId="6549"/>
          <ac:spMkLst>
            <pc:docMk/>
            <pc:sldMk cId="0" sldId="275"/>
            <ac:spMk id="1331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13.927" v="152" actId="6549"/>
        <pc:sldMkLst>
          <pc:docMk/>
          <pc:sldMk cId="0" sldId="278"/>
        </pc:sldMkLst>
        <pc:spChg chg="mod">
          <ac:chgData name="Patrick" userId="b0df62ef-2774-4648-a1b3-1c1d265090a6" providerId="ADAL" clId="{FE9ABA9F-C292-4B6D-B620-51B6CE4524C0}" dt="2020-07-12T13:48:13.927" v="152" actId="6549"/>
          <ac:spMkLst>
            <pc:docMk/>
            <pc:sldMk cId="0" sldId="278"/>
            <ac:spMk id="29699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21T11:50:42.329" v="531" actId="20577"/>
        <pc:sldMkLst>
          <pc:docMk/>
          <pc:sldMk cId="0" sldId="280"/>
        </pc:sldMkLst>
        <pc:spChg chg="mod">
          <ac:chgData name="Patrick" userId="b0df62ef-2774-4648-a1b3-1c1d265090a6" providerId="ADAL" clId="{FE9ABA9F-C292-4B6D-B620-51B6CE4524C0}" dt="2020-07-21T11:50:42.329" v="531" actId="20577"/>
          <ac:spMkLst>
            <pc:docMk/>
            <pc:sldMk cId="0" sldId="280"/>
            <ac:spMk id="3277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7:45.350" v="148" actId="6549"/>
        <pc:sldMkLst>
          <pc:docMk/>
          <pc:sldMk cId="0" sldId="287"/>
        </pc:sldMkLst>
        <pc:spChg chg="mod">
          <ac:chgData name="Patrick" userId="b0df62ef-2774-4648-a1b3-1c1d265090a6" providerId="ADAL" clId="{FE9ABA9F-C292-4B6D-B620-51B6CE4524C0}" dt="2020-07-12T13:47:45.350" v="148" actId="6549"/>
          <ac:spMkLst>
            <pc:docMk/>
            <pc:sldMk cId="0" sldId="287"/>
            <ac:spMk id="2765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5:59.525" v="87" actId="6549"/>
        <pc:sldMkLst>
          <pc:docMk/>
          <pc:sldMk cId="0" sldId="288"/>
        </pc:sldMkLst>
        <pc:spChg chg="mod">
          <ac:chgData name="Patrick" userId="b0df62ef-2774-4648-a1b3-1c1d265090a6" providerId="ADAL" clId="{FE9ABA9F-C292-4B6D-B620-51B6CE4524C0}" dt="2020-07-12T13:45:59.525" v="87" actId="6549"/>
          <ac:spMkLst>
            <pc:docMk/>
            <pc:sldMk cId="0" sldId="288"/>
            <ac:spMk id="17411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8:05.787" v="151" actId="6549"/>
        <pc:sldMkLst>
          <pc:docMk/>
          <pc:sldMk cId="0" sldId="291"/>
        </pc:sldMkLst>
        <pc:spChg chg="mod">
          <ac:chgData name="Patrick" userId="b0df62ef-2774-4648-a1b3-1c1d265090a6" providerId="ADAL" clId="{FE9ABA9F-C292-4B6D-B620-51B6CE4524C0}" dt="2020-07-12T13:48:05.787" v="151" actId="6549"/>
          <ac:spMkLst>
            <pc:docMk/>
            <pc:sldMk cId="0" sldId="291"/>
            <ac:spMk id="28675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2:59.910" v="14" actId="6549"/>
        <pc:sldMkLst>
          <pc:docMk/>
          <pc:sldMk cId="0" sldId="299"/>
        </pc:sldMkLst>
        <pc:spChg chg="mod">
          <ac:chgData name="Patrick" userId="b0df62ef-2774-4648-a1b3-1c1d265090a6" providerId="ADAL" clId="{FE9ABA9F-C292-4B6D-B620-51B6CE4524C0}" dt="2020-07-12T13:42:59.910" v="14" actId="6549"/>
          <ac:spMkLst>
            <pc:docMk/>
            <pc:sldMk cId="0" sldId="299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12T13:44:05.169" v="19" actId="6549"/>
        <pc:sldMkLst>
          <pc:docMk/>
          <pc:sldMk cId="0" sldId="300"/>
        </pc:sldMkLst>
        <pc:spChg chg="mod">
          <ac:chgData name="Patrick" userId="b0df62ef-2774-4648-a1b3-1c1d265090a6" providerId="ADAL" clId="{FE9ABA9F-C292-4B6D-B620-51B6CE4524C0}" dt="2020-07-12T13:44:05.169" v="19" actId="6549"/>
          <ac:spMkLst>
            <pc:docMk/>
            <pc:sldMk cId="0" sldId="300"/>
            <ac:spMk id="3" creationId="{00000000-0000-0000-0000-000000000000}"/>
          </ac:spMkLst>
        </pc:spChg>
      </pc:sldChg>
      <pc:sldChg chg="modSp mod">
        <pc:chgData name="Patrick" userId="b0df62ef-2774-4648-a1b3-1c1d265090a6" providerId="ADAL" clId="{FE9ABA9F-C292-4B6D-B620-51B6CE4524C0}" dt="2020-07-21T11:48:18.518" v="339" actId="20577"/>
        <pc:sldMkLst>
          <pc:docMk/>
          <pc:sldMk cId="3577617300" sldId="301"/>
        </pc:sldMkLst>
        <pc:spChg chg="mod">
          <ac:chgData name="Patrick" userId="b0df62ef-2774-4648-a1b3-1c1d265090a6" providerId="ADAL" clId="{FE9ABA9F-C292-4B6D-B620-51B6CE4524C0}" dt="2020-07-21T11:48:18.518" v="339" actId="20577"/>
          <ac:spMkLst>
            <pc:docMk/>
            <pc:sldMk cId="3577617300" sldId="301"/>
            <ac:spMk id="21509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8:07.798" v="326" actId="21"/>
          <ac:spMkLst>
            <pc:docMk/>
            <pc:sldMk cId="3577617300" sldId="301"/>
            <ac:spMk id="21510" creationId="{00000000-0000-0000-0000-000000000000}"/>
          </ac:spMkLst>
        </pc:spChg>
      </pc:sldChg>
      <pc:sldChg chg="modSp add mod">
        <pc:chgData name="Patrick" userId="b0df62ef-2774-4648-a1b3-1c1d265090a6" providerId="ADAL" clId="{FE9ABA9F-C292-4B6D-B620-51B6CE4524C0}" dt="2020-07-21T11:47:30.646" v="325" actId="20577"/>
        <pc:sldMkLst>
          <pc:docMk/>
          <pc:sldMk cId="2164620664" sldId="302"/>
        </pc:sldMkLst>
        <pc:spChg chg="mod">
          <ac:chgData name="Patrick" userId="b0df62ef-2774-4648-a1b3-1c1d265090a6" providerId="ADAL" clId="{FE9ABA9F-C292-4B6D-B620-51B6CE4524C0}" dt="2020-07-21T11:46:40.172" v="231" actId="20577"/>
          <ac:spMkLst>
            <pc:docMk/>
            <pc:sldMk cId="2164620664" sldId="302"/>
            <ac:spMk id="27650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7:30.646" v="325" actId="20577"/>
          <ac:spMkLst>
            <pc:docMk/>
            <pc:sldMk cId="2164620664" sldId="302"/>
            <ac:spMk id="27651" creationId="{00000000-0000-0000-0000-000000000000}"/>
          </ac:spMkLst>
        </pc:spChg>
      </pc:sldChg>
      <pc:sldChg chg="modSp add mod">
        <pc:chgData name="Patrick" userId="b0df62ef-2774-4648-a1b3-1c1d265090a6" providerId="ADAL" clId="{FE9ABA9F-C292-4B6D-B620-51B6CE4524C0}" dt="2020-07-21T11:49:37.981" v="453" actId="6549"/>
        <pc:sldMkLst>
          <pc:docMk/>
          <pc:sldMk cId="1653470390" sldId="303"/>
        </pc:sldMkLst>
        <pc:spChg chg="mod">
          <ac:chgData name="Patrick" userId="b0df62ef-2774-4648-a1b3-1c1d265090a6" providerId="ADAL" clId="{FE9ABA9F-C292-4B6D-B620-51B6CE4524C0}" dt="2020-07-21T11:49:10.065" v="363" actId="20577"/>
          <ac:spMkLst>
            <pc:docMk/>
            <pc:sldMk cId="1653470390" sldId="303"/>
            <ac:spMk id="27650" creationId="{00000000-0000-0000-0000-000000000000}"/>
          </ac:spMkLst>
        </pc:spChg>
        <pc:spChg chg="mod">
          <ac:chgData name="Patrick" userId="b0df62ef-2774-4648-a1b3-1c1d265090a6" providerId="ADAL" clId="{FE9ABA9F-C292-4B6D-B620-51B6CE4524C0}" dt="2020-07-21T11:49:37.981" v="453" actId="6549"/>
          <ac:spMkLst>
            <pc:docMk/>
            <pc:sldMk cId="1653470390" sldId="303"/>
            <ac:spMk id="27651" creationId="{00000000-0000-0000-0000-000000000000}"/>
          </ac:spMkLst>
        </pc:spChg>
      </pc:sldChg>
    </pc:docChg>
  </pc:docChgLst>
  <pc:docChgLst>
    <pc:chgData name="Patrick Paulson" userId="b0df62ef-2774-4648-a1b3-1c1d265090a6" providerId="ADAL" clId="{7430AF48-D643-4D15-89C2-024C7ABEF1B0}"/>
    <pc:docChg chg="undo custSel modSld">
      <pc:chgData name="Patrick Paulson" userId="b0df62ef-2774-4648-a1b3-1c1d265090a6" providerId="ADAL" clId="{7430AF48-D643-4D15-89C2-024C7ABEF1B0}" dt="2019-01-13T20:30:40.695" v="110" actId="20577"/>
      <pc:docMkLst>
        <pc:docMk/>
      </pc:docMkLst>
      <pc:sldChg chg="modSp">
        <pc:chgData name="Patrick Paulson" userId="b0df62ef-2774-4648-a1b3-1c1d265090a6" providerId="ADAL" clId="{7430AF48-D643-4D15-89C2-024C7ABEF1B0}" dt="2019-01-13T20:24:06.295" v="26" actId="20577"/>
        <pc:sldMkLst>
          <pc:docMk/>
          <pc:sldMk cId="0" sldId="275"/>
        </pc:sldMkLst>
        <pc:spChg chg="mod">
          <ac:chgData name="Patrick Paulson" userId="b0df62ef-2774-4648-a1b3-1c1d265090a6" providerId="ADAL" clId="{7430AF48-D643-4D15-89C2-024C7ABEF1B0}" dt="2019-01-13T20:24:06.295" v="26" actId="20577"/>
          <ac:spMkLst>
            <pc:docMk/>
            <pc:sldMk cId="0" sldId="275"/>
            <ac:spMk id="13315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29:54.529" v="32" actId="20578"/>
        <pc:sldMkLst>
          <pc:docMk/>
          <pc:sldMk cId="0" sldId="280"/>
        </pc:sldMkLst>
        <pc:spChg chg="mod">
          <ac:chgData name="Patrick Paulson" userId="b0df62ef-2774-4648-a1b3-1c1d265090a6" providerId="ADAL" clId="{7430AF48-D643-4D15-89C2-024C7ABEF1B0}" dt="2019-01-13T20:29:54.529" v="32" actId="20578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trick Paulson" userId="b0df62ef-2774-4648-a1b3-1c1d265090a6" providerId="ADAL" clId="{7430AF48-D643-4D15-89C2-024C7ABEF1B0}" dt="2019-01-13T20:30:40.695" v="110" actId="20577"/>
        <pc:sldMkLst>
          <pc:docMk/>
          <pc:sldMk cId="0" sldId="284"/>
        </pc:sldMkLst>
        <pc:spChg chg="mod">
          <ac:chgData name="Patrick Paulson" userId="b0df62ef-2774-4648-a1b3-1c1d265090a6" providerId="ADAL" clId="{7430AF48-D643-4D15-89C2-024C7ABEF1B0}" dt="2019-01-13T20:30:40.695" v="110" actId="20577"/>
          <ac:spMkLst>
            <pc:docMk/>
            <pc:sldMk cId="0" sldId="284"/>
            <ac:spMk id="34819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7430AF48-D643-4D15-89C2-024C7ABEF1B0}"/>
    <pc:docChg chg="custSel modSld">
      <pc:chgData name="Paulson, Patrick G" userId="b0df62ef-2774-4648-a1b3-1c1d265090a6" providerId="ADAL" clId="{7430AF48-D643-4D15-89C2-024C7ABEF1B0}" dt="2019-01-04T17:17:34.500" v="179" actId="6549"/>
      <pc:docMkLst>
        <pc:docMk/>
      </pc:docMkLst>
      <pc:sldChg chg="modSp">
        <pc:chgData name="Paulson, Patrick G" userId="b0df62ef-2774-4648-a1b3-1c1d265090a6" providerId="ADAL" clId="{7430AF48-D643-4D15-89C2-024C7ABEF1B0}" dt="2019-01-04T17:13:28.576" v="66" actId="6549"/>
        <pc:sldMkLst>
          <pc:docMk/>
          <pc:sldMk cId="0" sldId="262"/>
        </pc:sldMkLst>
        <pc:spChg chg="mod">
          <ac:chgData name="Paulson, Patrick G" userId="b0df62ef-2774-4648-a1b3-1c1d265090a6" providerId="ADAL" clId="{7430AF48-D643-4D15-89C2-024C7ABEF1B0}" dt="2019-01-04T17:13:28.576" v="66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8:55.669" v="18" actId="6549"/>
        <pc:sldMkLst>
          <pc:docMk/>
          <pc:sldMk cId="0" sldId="271"/>
        </pc:sldMkLst>
        <pc:spChg chg="mod">
          <ac:chgData name="Paulson, Patrick G" userId="b0df62ef-2774-4648-a1b3-1c1d265090a6" providerId="ADAL" clId="{7430AF48-D643-4D15-89C2-024C7ABEF1B0}" dt="2019-01-04T16:58:55.669" v="18" actId="6549"/>
          <ac:spMkLst>
            <pc:docMk/>
            <pc:sldMk cId="0" sldId="271"/>
            <ac:spMk id="11267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15:39.383" v="7" actId="20577"/>
        <pc:sldMkLst>
          <pc:docMk/>
          <pc:sldMk cId="0" sldId="272"/>
        </pc:sldMkLst>
        <pc:spChg chg="mod">
          <ac:chgData name="Paulson, Patrick G" userId="b0df62ef-2774-4648-a1b3-1c1d265090a6" providerId="ADAL" clId="{7430AF48-D643-4D15-89C2-024C7ABEF1B0}" dt="2019-01-04T16:15:39.383" v="7" actId="20577"/>
          <ac:spMkLst>
            <pc:docMk/>
            <pc:sldMk cId="0" sldId="272"/>
            <ac:spMk id="39938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7:34.500" v="179" actId="6549"/>
        <pc:sldMkLst>
          <pc:docMk/>
          <pc:sldMk cId="0" sldId="280"/>
        </pc:sldMkLst>
        <pc:spChg chg="mod">
          <ac:chgData name="Paulson, Patrick G" userId="b0df62ef-2774-4648-a1b3-1c1d265090a6" providerId="ADAL" clId="{7430AF48-D643-4D15-89C2-024C7ABEF1B0}" dt="2019-01-04T17:17:34.500" v="179" actId="6549"/>
          <ac:spMkLst>
            <pc:docMk/>
            <pc:sldMk cId="0" sldId="280"/>
            <ac:spMk id="3277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4:52.155" v="143" actId="20577"/>
        <pc:sldMkLst>
          <pc:docMk/>
          <pc:sldMk cId="0" sldId="285"/>
        </pc:sldMkLst>
        <pc:spChg chg="mod">
          <ac:chgData name="Paulson, Patrick G" userId="b0df62ef-2774-4648-a1b3-1c1d265090a6" providerId="ADAL" clId="{7430AF48-D643-4D15-89C2-024C7ABEF1B0}" dt="2019-01-04T17:14:52.155" v="143" actId="20577"/>
          <ac:spMkLst>
            <pc:docMk/>
            <pc:sldMk cId="0" sldId="285"/>
            <ac:spMk id="23555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7:15:11.676" v="169" actId="20577"/>
        <pc:sldMkLst>
          <pc:docMk/>
          <pc:sldMk cId="0" sldId="287"/>
        </pc:sldMkLst>
        <pc:spChg chg="mod">
          <ac:chgData name="Paulson, Patrick G" userId="b0df62ef-2774-4648-a1b3-1c1d265090a6" providerId="ADAL" clId="{7430AF48-D643-4D15-89C2-024C7ABEF1B0}" dt="2019-01-04T17:15:11.676" v="169" actId="20577"/>
          <ac:spMkLst>
            <pc:docMk/>
            <pc:sldMk cId="0" sldId="287"/>
            <ac:spMk id="2765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55.240" v="37" actId="20577"/>
        <pc:sldMkLst>
          <pc:docMk/>
          <pc:sldMk cId="0" sldId="288"/>
        </pc:sldMkLst>
        <pc:spChg chg="mod">
          <ac:chgData name="Paulson, Patrick G" userId="b0df62ef-2774-4648-a1b3-1c1d265090a6" providerId="ADAL" clId="{7430AF48-D643-4D15-89C2-024C7ABEF1B0}" dt="2019-01-04T16:59:55.240" v="37" actId="20577"/>
          <ac:spMkLst>
            <pc:docMk/>
            <pc:sldMk cId="0" sldId="288"/>
            <ac:spMk id="17411" creationId="{00000000-0000-0000-0000-000000000000}"/>
          </ac:spMkLst>
        </pc:spChg>
      </pc:sldChg>
      <pc:sldChg chg="modSp">
        <pc:chgData name="Paulson, Patrick G" userId="b0df62ef-2774-4648-a1b3-1c1d265090a6" providerId="ADAL" clId="{7430AF48-D643-4D15-89C2-024C7ABEF1B0}" dt="2019-01-04T16:59:34.756" v="26" actId="20577"/>
        <pc:sldMkLst>
          <pc:docMk/>
          <pc:sldMk cId="0" sldId="295"/>
        </pc:sldMkLst>
        <pc:spChg chg="mod">
          <ac:chgData name="Paulson, Patrick G" userId="b0df62ef-2774-4648-a1b3-1c1d265090a6" providerId="ADAL" clId="{7430AF48-D643-4D15-89C2-024C7ABEF1B0}" dt="2019-01-04T16:59:34.756" v="26" actId="20577"/>
          <ac:spMkLst>
            <pc:docMk/>
            <pc:sldMk cId="0" sldId="295"/>
            <ac:spMk id="16387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2D82066B-A2E7-48ED-9BF5-3AED7111EACD}"/>
    <pc:docChg chg="delSld modSld">
      <pc:chgData name="Paulson, Patrick G" userId="b0df62ef-2774-4648-a1b3-1c1d265090a6" providerId="ADAL" clId="{2D82066B-A2E7-48ED-9BF5-3AED7111EACD}" dt="2021-06-11T20:13:22.470" v="160" actId="6549"/>
      <pc:docMkLst>
        <pc:docMk/>
      </pc:docMkLst>
      <pc:sldChg chg="modSp mod">
        <pc:chgData name="Paulson, Patrick G" userId="b0df62ef-2774-4648-a1b3-1c1d265090a6" providerId="ADAL" clId="{2D82066B-A2E7-48ED-9BF5-3AED7111EACD}" dt="2021-06-11T20:09:30.545" v="117" actId="20577"/>
        <pc:sldMkLst>
          <pc:docMk/>
          <pc:sldMk cId="0" sldId="257"/>
        </pc:sldMkLst>
        <pc:spChg chg="mod">
          <ac:chgData name="Paulson, Patrick G" userId="b0df62ef-2774-4648-a1b3-1c1d265090a6" providerId="ADAL" clId="{2D82066B-A2E7-48ED-9BF5-3AED7111EACD}" dt="2021-06-11T20:09:30.545" v="117" actId="20577"/>
          <ac:spMkLst>
            <pc:docMk/>
            <pc:sldMk cId="0" sldId="257"/>
            <ac:spMk id="10243" creationId="{00000000-0000-0000-0000-000000000000}"/>
          </ac:spMkLst>
        </pc:spChg>
      </pc:sldChg>
      <pc:sldChg chg="modSp mod">
        <pc:chgData name="Paulson, Patrick G" userId="b0df62ef-2774-4648-a1b3-1c1d265090a6" providerId="ADAL" clId="{2D82066B-A2E7-48ED-9BF5-3AED7111EACD}" dt="2021-06-11T20:13:22.470" v="160" actId="6549"/>
        <pc:sldMkLst>
          <pc:docMk/>
          <pc:sldMk cId="0" sldId="262"/>
        </pc:sldMkLst>
        <pc:spChg chg="mod">
          <ac:chgData name="Paulson, Patrick G" userId="b0df62ef-2774-4648-a1b3-1c1d265090a6" providerId="ADAL" clId="{2D82066B-A2E7-48ED-9BF5-3AED7111EACD}" dt="2021-06-11T20:13:22.470" v="160" actId="6549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Paulson, Patrick G" userId="b0df62ef-2774-4648-a1b3-1c1d265090a6" providerId="ADAL" clId="{2D82066B-A2E7-48ED-9BF5-3AED7111EACD}" dt="2021-06-11T20:07:53.494" v="57" actId="6549"/>
        <pc:sldMkLst>
          <pc:docMk/>
          <pc:sldMk cId="0" sldId="272"/>
        </pc:sldMkLst>
        <pc:spChg chg="mod">
          <ac:chgData name="Paulson, Patrick G" userId="b0df62ef-2774-4648-a1b3-1c1d265090a6" providerId="ADAL" clId="{2D82066B-A2E7-48ED-9BF5-3AED7111EACD}" dt="2021-06-11T20:07:53.494" v="57" actId="6549"/>
          <ac:spMkLst>
            <pc:docMk/>
            <pc:sldMk cId="0" sldId="272"/>
            <ac:spMk id="6147" creationId="{00000000-0000-0000-0000-000000000000}"/>
          </ac:spMkLst>
        </pc:spChg>
        <pc:spChg chg="mod">
          <ac:chgData name="Paulson, Patrick G" userId="b0df62ef-2774-4648-a1b3-1c1d265090a6" providerId="ADAL" clId="{2D82066B-A2E7-48ED-9BF5-3AED7111EACD}" dt="2021-06-11T20:06:38.336" v="13" actId="6549"/>
          <ac:spMkLst>
            <pc:docMk/>
            <pc:sldMk cId="0" sldId="272"/>
            <ac:spMk id="39938" creationId="{00000000-0000-0000-0000-000000000000}"/>
          </ac:spMkLst>
        </pc:spChg>
      </pc:sldChg>
      <pc:sldChg chg="del">
        <pc:chgData name="Paulson, Patrick G" userId="b0df62ef-2774-4648-a1b3-1c1d265090a6" providerId="ADAL" clId="{2D82066B-A2E7-48ED-9BF5-3AED7111EACD}" dt="2021-06-11T20:12:01.337" v="121" actId="47"/>
        <pc:sldMkLst>
          <pc:docMk/>
          <pc:sldMk cId="0" sldId="278"/>
        </pc:sldMkLst>
      </pc:sldChg>
      <pc:sldChg chg="del">
        <pc:chgData name="Paulson, Patrick G" userId="b0df62ef-2774-4648-a1b3-1c1d265090a6" providerId="ADAL" clId="{2D82066B-A2E7-48ED-9BF5-3AED7111EACD}" dt="2021-06-11T20:11:53.659" v="119" actId="47"/>
        <pc:sldMkLst>
          <pc:docMk/>
          <pc:sldMk cId="0" sldId="283"/>
        </pc:sldMkLst>
      </pc:sldChg>
      <pc:sldChg chg="modSp mod">
        <pc:chgData name="Paulson, Patrick G" userId="b0df62ef-2774-4648-a1b3-1c1d265090a6" providerId="ADAL" clId="{2D82066B-A2E7-48ED-9BF5-3AED7111EACD}" dt="2021-06-11T20:11:33.573" v="118" actId="6549"/>
        <pc:sldMkLst>
          <pc:docMk/>
          <pc:sldMk cId="0" sldId="284"/>
        </pc:sldMkLst>
        <pc:spChg chg="mod">
          <ac:chgData name="Paulson, Patrick G" userId="b0df62ef-2774-4648-a1b3-1c1d265090a6" providerId="ADAL" clId="{2D82066B-A2E7-48ED-9BF5-3AED7111EACD}" dt="2021-06-11T20:11:33.573" v="118" actId="6549"/>
          <ac:spMkLst>
            <pc:docMk/>
            <pc:sldMk cId="0" sldId="284"/>
            <ac:spMk id="34819" creationId="{00000000-0000-0000-0000-000000000000}"/>
          </ac:spMkLst>
        </pc:spChg>
      </pc:sldChg>
      <pc:sldChg chg="del">
        <pc:chgData name="Paulson, Patrick G" userId="b0df62ef-2774-4648-a1b3-1c1d265090a6" providerId="ADAL" clId="{2D82066B-A2E7-48ED-9BF5-3AED7111EACD}" dt="2021-06-11T20:11:59.283" v="120" actId="47"/>
        <pc:sldMkLst>
          <pc:docMk/>
          <pc:sldMk cId="0" sldId="291"/>
        </pc:sldMkLst>
      </pc:sldChg>
      <pc:sldChg chg="modSp mod">
        <pc:chgData name="Paulson, Patrick G" userId="b0df62ef-2774-4648-a1b3-1c1d265090a6" providerId="ADAL" clId="{2D82066B-A2E7-48ED-9BF5-3AED7111EACD}" dt="2021-06-11T20:08:40.211" v="79" actId="20577"/>
        <pc:sldMkLst>
          <pc:docMk/>
          <pc:sldMk cId="0" sldId="300"/>
        </pc:sldMkLst>
        <pc:spChg chg="mod">
          <ac:chgData name="Paulson, Patrick G" userId="b0df62ef-2774-4648-a1b3-1c1d265090a6" providerId="ADAL" clId="{2D82066B-A2E7-48ED-9BF5-3AED7111EACD}" dt="2021-06-11T20:08:40.211" v="79" actId="20577"/>
          <ac:spMkLst>
            <pc:docMk/>
            <pc:sldMk cId="0" sldId="30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0628AD-EDDC-4ED9-B23C-1D7EB5A5C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0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0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DE906-AE7B-4159-BA2E-151554C8BC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SEE THE LINK ON THE COURSE WEB SITE.  DOWNLOAD IF YOU WANT…</a:t>
            </a:r>
          </a:p>
          <a:p>
            <a:r>
              <a:rPr lang="en-US"/>
              <a:t>MAY ALSO WANT TO MENTION MSDNAA</a:t>
            </a:r>
          </a:p>
        </p:txBody>
      </p:sp>
    </p:spTree>
    <p:extLst>
      <p:ext uri="{BB962C8B-B14F-4D97-AF65-F5344CB8AC3E}">
        <p14:creationId xmlns:p14="http://schemas.microsoft.com/office/powerpoint/2010/main" val="2001851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EDF6D-4BFE-49E1-A584-1D161BD805B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/>
              <a:t>Make sure network, Blackboard, email …. Usernames and passwords are the same!</a:t>
            </a:r>
          </a:p>
          <a:p>
            <a:r>
              <a:rPr lang="en-US"/>
              <a:t>Foreign students…watch out for account change in case of SSN submission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BC07D-15BB-4F25-9A8E-7C56F56F9B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8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6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4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80F2-C4C9-4289-B2AE-462C029A34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3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D833-E429-46E7-83AF-CC623C6F66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2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8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E39C6-8B0D-4BA0-A22F-9DC9107B3B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4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969E4-E2A7-4AD4-B4C5-FE4E23A2A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6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4FB33-787C-4ECC-AADB-8735884FC2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FCDB4-8374-4457-A26E-8F4858B65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9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4EFE-F9D3-4FC1-B1ED-1905334B3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5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F824E-8E00-4CC6-8826-6B3F07DCF9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30B55-9BD9-4292-8724-0F50E69E4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4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DDCC1EF1-7A59-4D1C-B64D-B8790F5A56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winona.edu/VP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nona.learn.minnstate.edu/" TargetMode="External"/><Relationship Id="rId7" Type="http://schemas.openxmlformats.org/officeDocument/2006/relationships/hyperlink" Target="https://eprofessor.azurewebsites.net/MIS202/CourseStandards.asp" TargetMode="External"/><Relationship Id="rId2" Type="http://schemas.openxmlformats.org/officeDocument/2006/relationships/hyperlink" Target="mailto:ppaulson@winona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ofessor.azurewebsites.net/MIS202/CourseTechnology.asp" TargetMode="External"/><Relationship Id="rId5" Type="http://schemas.openxmlformats.org/officeDocument/2006/relationships/hyperlink" Target="https://eprofessor.azurewebsites.net/MIS202/CoursePolicy.asp" TargetMode="External"/><Relationship Id="rId4" Type="http://schemas.openxmlformats.org/officeDocument/2006/relationships/hyperlink" Target="https://eprofessor.azurewebsit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nnstate.zoom.us/my/eprofesso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 100</a:t>
            </a:r>
            <a:br>
              <a:rPr lang="en-US" dirty="0"/>
            </a:br>
            <a:r>
              <a:rPr lang="en-US" dirty="0"/>
              <a:t>Fall 2021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Higher Education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Single 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Multiple application familiarity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dirty="0"/>
              <a:t>Multi-application problem solving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US" dirty="0"/>
          </a:p>
          <a:p>
            <a:pPr marL="571500" indent="-571500">
              <a:buNone/>
            </a:pPr>
            <a:r>
              <a:rPr lang="en-US" dirty="0"/>
              <a:t>Goal: when confronted with a problem be able to create an efficient, effective solution using applications.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DB197-C1E7-433F-9B89-A69BF9372D7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Analyze Situation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Business objective- solve problems</a:t>
            </a:r>
          </a:p>
          <a:p>
            <a:pPr eaLnBrk="1" hangingPunct="1"/>
            <a:r>
              <a:rPr lang="en-US" dirty="0"/>
              <a:t>Tools- your mind and digital technology</a:t>
            </a:r>
          </a:p>
          <a:p>
            <a:pPr eaLnBrk="1" hangingPunct="1"/>
            <a:r>
              <a:rPr lang="en-US" dirty="0"/>
              <a:t>Methodology</a:t>
            </a:r>
          </a:p>
          <a:p>
            <a:pPr lvl="1" eaLnBrk="1" hangingPunct="1"/>
            <a:r>
              <a:rPr lang="en-US" dirty="0"/>
              <a:t>Define problem</a:t>
            </a:r>
          </a:p>
          <a:p>
            <a:pPr lvl="1" eaLnBrk="1" hangingPunct="1"/>
            <a:r>
              <a:rPr lang="en-US" dirty="0"/>
              <a:t>Create and implement solution</a:t>
            </a:r>
          </a:p>
          <a:p>
            <a:pPr lvl="1" eaLnBrk="1" hangingPunct="1"/>
            <a:r>
              <a:rPr lang="en-US" dirty="0"/>
              <a:t>Learn from problems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9BC4E-54CE-44CE-85D7-3C8E63EF121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Materials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No book</a:t>
            </a:r>
          </a:p>
          <a:p>
            <a:pPr eaLnBrk="1" hangingPunct="1"/>
            <a:r>
              <a:rPr lang="en-US" dirty="0"/>
              <a:t>LinkedIn Learning, specific collection</a:t>
            </a:r>
          </a:p>
          <a:p>
            <a:pPr lvl="1" eaLnBrk="1" hangingPunct="1"/>
            <a:r>
              <a:rPr lang="en-US" dirty="0"/>
              <a:t>Just in Time videos</a:t>
            </a:r>
          </a:p>
          <a:p>
            <a:pPr eaLnBrk="1" hangingPunct="1"/>
            <a:r>
              <a:rPr lang="en-US" dirty="0"/>
              <a:t>Web resources such as Google and Wikipedia</a:t>
            </a:r>
          </a:p>
          <a:p>
            <a:pPr eaLnBrk="1" hangingPunct="1"/>
            <a:r>
              <a:rPr lang="en-US" dirty="0"/>
              <a:t>Software application help files!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00A8B-1826-4928-B171-57DF095E568E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Software Beyond Base Image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Available as Windows 10 feature</a:t>
            </a:r>
          </a:p>
          <a:p>
            <a:pPr lvl="1"/>
            <a:r>
              <a:rPr lang="en-US" dirty="0"/>
              <a:t>Hyper-V</a:t>
            </a:r>
          </a:p>
          <a:p>
            <a:r>
              <a:rPr lang="en-US" dirty="0"/>
              <a:t>Available ‘Software Center’</a:t>
            </a:r>
          </a:p>
          <a:p>
            <a:pPr lvl="1"/>
            <a:r>
              <a:rPr lang="en-US" dirty="0"/>
              <a:t>Microsoft Visual Studio 2019-Enterprise</a:t>
            </a:r>
          </a:p>
          <a:p>
            <a:r>
              <a:rPr lang="en-US" dirty="0"/>
              <a:t>Learn to install software</a:t>
            </a:r>
          </a:p>
          <a:p>
            <a:r>
              <a:rPr lang="en-US" dirty="0"/>
              <a:t>No charge for any of this software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E6A2F-F61C-42B3-8EC2-4324CED9CFC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Files-Class Storage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Chapter Examples, other files available by selecting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Start&gt;Run </a:t>
            </a:r>
            <a:r>
              <a:rPr lang="en-US" dirty="0"/>
              <a:t>  then type in:</a:t>
            </a:r>
          </a:p>
          <a:p>
            <a:pPr lvl="2">
              <a:buNone/>
            </a:pPr>
            <a:r>
              <a:rPr lang="en-US" dirty="0"/>
              <a:t>\\store\classes\20223000737\ReadOnly         </a:t>
            </a:r>
          </a:p>
          <a:p>
            <a:pPr eaLnBrk="1" hangingPunct="1"/>
            <a:r>
              <a:rPr lang="en-US" dirty="0"/>
              <a:t>Learn to use </a:t>
            </a:r>
            <a:r>
              <a:rPr lang="en-US">
                <a:hlinkClick r:id="rId2"/>
              </a:rPr>
              <a:t>VPN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9535B-D23E-4646-ACBE-DFE63252258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Class Info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Somsen</a:t>
            </a:r>
            <a:r>
              <a:rPr lang="en-US" dirty="0"/>
              <a:t> 301</a:t>
            </a:r>
          </a:p>
          <a:p>
            <a:pPr eaLnBrk="1" hangingPunct="1"/>
            <a:r>
              <a:rPr lang="en-US" dirty="0"/>
              <a:t>Bring laptop every day</a:t>
            </a:r>
          </a:p>
          <a:p>
            <a:pPr eaLnBrk="1" hangingPunct="1"/>
            <a:r>
              <a:rPr lang="en-US" dirty="0"/>
              <a:t>Use dual external monitors</a:t>
            </a:r>
          </a:p>
          <a:p>
            <a:pPr eaLnBrk="1" hangingPunct="1"/>
            <a:r>
              <a:rPr lang="en-US" dirty="0"/>
              <a:t>Questions? First use Google, then D2L Discussions, teaching assistant</a:t>
            </a:r>
          </a:p>
          <a:p>
            <a:pPr lvl="1"/>
            <a:r>
              <a:rPr lang="en-US" dirty="0"/>
              <a:t>Then contact professor via email or Microsoft Skype</a:t>
            </a:r>
          </a:p>
        </p:txBody>
      </p:sp>
      <p:sp>
        <p:nvSpPr>
          <p:cNvPr id="2150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9B76C-BE08-4E1A-A852-0A844A126361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Attendance &amp; Participation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Active engagement in problem solving</a:t>
            </a:r>
          </a:p>
          <a:p>
            <a:pPr eaLnBrk="1" hangingPunct="1"/>
            <a:r>
              <a:rPr lang="en-US" dirty="0"/>
              <a:t>Counts towards grade</a:t>
            </a:r>
          </a:p>
          <a:p>
            <a:pPr eaLnBrk="1" hangingPunct="1"/>
            <a:r>
              <a:rPr lang="en-US" dirty="0"/>
              <a:t>Assignments, projects and exams will contain material discussed in class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Class attendance required, this is NOT an online class!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OR 100</a:t>
            </a:r>
            <a:endParaRPr lang="en-US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369D4FD-272C-4805-9788-3FC246BE8647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1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Assignments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Exercises and Problems</a:t>
            </a:r>
          </a:p>
          <a:p>
            <a:pPr lvl="1"/>
            <a:r>
              <a:rPr lang="en-US" dirty="0"/>
              <a:t>To focus on and hone required skills</a:t>
            </a:r>
          </a:p>
          <a:p>
            <a:pPr lvl="1"/>
            <a:r>
              <a:rPr lang="en-US" dirty="0"/>
              <a:t>Learn applications by doing</a:t>
            </a:r>
          </a:p>
          <a:p>
            <a:r>
              <a:rPr lang="en-US" dirty="0"/>
              <a:t>No emailing assignments, no print outs, late work heavily penalized!</a:t>
            </a:r>
          </a:p>
          <a:p>
            <a:r>
              <a:rPr lang="en-US" dirty="0"/>
              <a:t>Only one re-grade request allowed at end of semester</a:t>
            </a:r>
          </a:p>
        </p:txBody>
      </p:sp>
      <p:sp>
        <p:nvSpPr>
          <p:cNvPr id="2355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9871D-594A-4A29-ABF2-91AB73E984E5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JIT to ‘learn’ software</a:t>
            </a:r>
          </a:p>
          <a:p>
            <a:r>
              <a:rPr lang="en-US" dirty="0"/>
              <a:t>Graded, feedback provided</a:t>
            </a:r>
          </a:p>
          <a:p>
            <a:r>
              <a:rPr lang="en-US" dirty="0"/>
              <a:t>Questions- use D2L Discussions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1- Create website</a:t>
            </a:r>
          </a:p>
          <a:p>
            <a:r>
              <a:rPr lang="en-US" dirty="0"/>
              <a:t>Project 4- Configure Internet of Things device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Professor’s 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Mechanical Engineer-problem solver</a:t>
            </a:r>
          </a:p>
          <a:p>
            <a:pPr eaLnBrk="1" hangingPunct="1"/>
            <a:r>
              <a:rPr lang="en-US" dirty="0"/>
              <a:t>Patent Attorney-intellectual property</a:t>
            </a:r>
          </a:p>
          <a:p>
            <a:pPr eaLnBrk="1" hangingPunct="1"/>
            <a:r>
              <a:rPr lang="en-US" dirty="0"/>
              <a:t>Manufacturing Operations Manager-work flow</a:t>
            </a:r>
          </a:p>
          <a:p>
            <a:r>
              <a:rPr lang="en-US" dirty="0"/>
              <a:t>MIS Professor-business use of computers</a:t>
            </a:r>
          </a:p>
          <a:p>
            <a:r>
              <a:rPr lang="en-US" dirty="0"/>
              <a:t>Disruptor-make the world a better place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171897-84FF-4FBB-B4D9-40D925B172A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LinkedIn Learning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specific videos</a:t>
            </a:r>
          </a:p>
          <a:p>
            <a:r>
              <a:rPr lang="en-US" dirty="0"/>
              <a:t>Hone specific technical skills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67F46-5B54-441C-B947-0C687114D81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70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Same format as mid-term, but 2 hours</a:t>
            </a:r>
          </a:p>
          <a:p>
            <a:pPr eaLnBrk="1" hangingPunct="1"/>
            <a:r>
              <a:rPr lang="en-US" dirty="0"/>
              <a:t>Cumulative, test knowledge of business applications</a:t>
            </a:r>
          </a:p>
          <a:p>
            <a:pPr eaLnBrk="1" hangingPunct="1"/>
            <a:r>
              <a:rPr lang="en-US" dirty="0"/>
              <a:t>Open book, open notes</a:t>
            </a:r>
          </a:p>
          <a:p>
            <a:pPr eaLnBrk="1" hangingPunct="1"/>
            <a:r>
              <a:rPr lang="en-US" dirty="0"/>
              <a:t>Laptop required</a:t>
            </a:r>
          </a:p>
          <a:p>
            <a:pPr eaLnBrk="1" hangingPunct="1"/>
            <a:r>
              <a:rPr lang="en-US" dirty="0"/>
              <a:t>In D2L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479247-E6BF-4051-AED0-3CB426E6E699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484310" y="2133601"/>
            <a:ext cx="10018713" cy="3657600"/>
          </a:xfrm>
        </p:spPr>
        <p:txBody>
          <a:bodyPr>
            <a:normAutofit/>
          </a:bodyPr>
          <a:lstStyle/>
          <a:p>
            <a:r>
              <a:rPr lang="en-US" sz="3900" dirty="0"/>
              <a:t>Grading</a:t>
            </a:r>
          </a:p>
          <a:p>
            <a:pPr lvl="1"/>
            <a:r>
              <a:rPr lang="en-US" sz="3500" dirty="0"/>
              <a:t>Consult D2L gradebook for grade point value </a:t>
            </a:r>
            <a:r>
              <a:rPr lang="en-US" sz="3500"/>
              <a:t>and weighting</a:t>
            </a:r>
            <a:endParaRPr lang="en-US" sz="3500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3B21-D522-4DB8-971E-77FDE079042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 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2F0FD-CD06-400B-BFED-24F27294A26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Late assignments are penalized!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One chance at end of semester to plead your case.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No extra credit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No make-up exams!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dirty="0"/>
              <a:t>Point loss for spelling and grammar</a:t>
            </a:r>
          </a:p>
          <a:p>
            <a:pPr eaLnBrk="1" hangingPunct="1"/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Professor Paulson does not give out grades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 Students earn grades!</a:t>
            </a:r>
          </a:p>
          <a:p>
            <a:pPr eaLnBrk="1" hangingPunct="1"/>
            <a:endParaRPr lang="en-US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17702-05CE-4870-9FFF-9C825AAB875C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This Course?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Like learning new software applications and problem solving? Consider MIS minor or major</a:t>
            </a:r>
          </a:p>
          <a:p>
            <a:r>
              <a:rPr lang="en-US" dirty="0"/>
              <a:t>Consider joining MISA</a:t>
            </a:r>
          </a:p>
          <a:p>
            <a:r>
              <a:rPr lang="en-US" dirty="0"/>
              <a:t>Attend MISA events, supplemental </a:t>
            </a:r>
            <a:r>
              <a:rPr lang="en-US"/>
              <a:t>learning sessions</a:t>
            </a:r>
            <a:endParaRPr lang="en-US" dirty="0"/>
          </a:p>
          <a:p>
            <a:r>
              <a:rPr lang="en-US" dirty="0"/>
              <a:t>Have questions about advising, scholarships, internships, careers, graduate school…</a:t>
            </a:r>
          </a:p>
          <a:p>
            <a:r>
              <a:rPr lang="en-US" dirty="0"/>
              <a:t>Contact me at your convenience</a:t>
            </a:r>
          </a:p>
          <a:p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F7956-5E35-4953-BC64-AB71541882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Instructor: Pat Paulson, </a:t>
            </a:r>
            <a:r>
              <a:rPr lang="en-US" dirty="0" err="1"/>
              <a:t>Somsen</a:t>
            </a:r>
            <a:r>
              <a:rPr lang="en-US" dirty="0"/>
              <a:t> 303, 507.457.5581</a:t>
            </a:r>
          </a:p>
          <a:p>
            <a:r>
              <a:rPr lang="en-US" dirty="0"/>
              <a:t>Office hours listed on website</a:t>
            </a:r>
          </a:p>
          <a:p>
            <a:r>
              <a:rPr lang="en-US" dirty="0"/>
              <a:t>E-mail, Lync:  </a:t>
            </a:r>
            <a:r>
              <a:rPr lang="en-US" dirty="0">
                <a:hlinkClick r:id="rId2"/>
              </a:rPr>
              <a:t>ppaulson@winona.edu</a:t>
            </a:r>
            <a:endParaRPr lang="en-US" dirty="0"/>
          </a:p>
          <a:p>
            <a:r>
              <a:rPr lang="en-US" dirty="0"/>
              <a:t>Grading in D2L: </a:t>
            </a:r>
            <a:r>
              <a:rPr lang="en-US" dirty="0">
                <a:hlinkClick r:id="rId3"/>
              </a:rPr>
              <a:t>https://winona.learn.minnstate.edu/</a:t>
            </a:r>
            <a:r>
              <a:rPr lang="en-US" dirty="0"/>
              <a:t> </a:t>
            </a:r>
          </a:p>
          <a:p>
            <a:r>
              <a:rPr lang="en-US" dirty="0"/>
              <a:t>Course Website:   </a:t>
            </a:r>
            <a:r>
              <a:rPr lang="en-US" dirty="0">
                <a:hlinkClick r:id="rId4"/>
              </a:rPr>
              <a:t>https://eprofessor.azurewebsites.net</a:t>
            </a:r>
            <a:endParaRPr lang="en-US" dirty="0"/>
          </a:p>
          <a:p>
            <a:r>
              <a:rPr lang="en-US" dirty="0"/>
              <a:t>Check website periodically for updates!</a:t>
            </a:r>
          </a:p>
          <a:p>
            <a:r>
              <a:rPr lang="en-US" dirty="0"/>
              <a:t>You are expected to know the </a:t>
            </a:r>
            <a:r>
              <a:rPr lang="en-US" dirty="0">
                <a:hlinkClick r:id="rId5"/>
              </a:rPr>
              <a:t>Course Policy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Course Technology </a:t>
            </a:r>
            <a:r>
              <a:rPr lang="en-US" dirty="0"/>
              <a:t>and </a:t>
            </a:r>
            <a:r>
              <a:rPr lang="en-US" dirty="0">
                <a:hlinkClick r:id="rId7"/>
              </a:rPr>
              <a:t>Course Standards</a:t>
            </a:r>
            <a:r>
              <a:rPr lang="en-US" dirty="0"/>
              <a:t> pages on the website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19079-7920-45D5-8BA9-6ABEF6E4C0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D2L contains class info and relevant links</a:t>
            </a:r>
          </a:p>
          <a:p>
            <a:r>
              <a:rPr lang="en-US" dirty="0"/>
              <a:t>Face to Face class in Somsen 301</a:t>
            </a:r>
          </a:p>
          <a:p>
            <a:r>
              <a:rPr lang="en-US" dirty="0"/>
              <a:t>Online web conference and class recordings using </a:t>
            </a:r>
            <a:r>
              <a:rPr lang="en-US" dirty="0">
                <a:hlinkClick r:id="rId2"/>
              </a:rPr>
              <a:t>Zoom</a:t>
            </a:r>
            <a:endParaRPr lang="en-US" dirty="0"/>
          </a:p>
          <a:p>
            <a:r>
              <a:rPr lang="en-US" dirty="0"/>
              <a:t>Attendance required!  This is NOT an online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3B22-E02B-4DF8-8D75-98B82CC64A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AB0400-C521-452D-82CE-4554588C6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Laptop, network, internet</a:t>
            </a:r>
          </a:p>
          <a:p>
            <a:r>
              <a:rPr lang="en-US" dirty="0"/>
              <a:t>Dual external monitors, hub, power supply</a:t>
            </a:r>
          </a:p>
          <a:p>
            <a:r>
              <a:rPr lang="en-US" dirty="0"/>
              <a:t>Zoom–web conferencing, class recordings</a:t>
            </a:r>
          </a:p>
          <a:p>
            <a:r>
              <a:rPr lang="en-US" dirty="0"/>
              <a:t>Headset/earbuds with microphone if off campus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OR 100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C3B22-E02B-4DF8-8D75-98B82CC64A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E3E2F1-2E4A-4AD3-842A-2686FBCA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eProfessor</a:t>
            </a:r>
            <a:r>
              <a:rPr lang="en-US" dirty="0"/>
              <a:t> Azure Website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policy and syllabus</a:t>
            </a:r>
          </a:p>
          <a:p>
            <a:pPr eaLnBrk="1" hangingPunct="1"/>
            <a:r>
              <a:rPr lang="en-US" dirty="0"/>
              <a:t>Hints occasionally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163E4-D4B0-4F38-B448-2EB4C506747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 orientation to university life. 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29BE8-A04F-42F4-8B3A-592605798F02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Course Outcomes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Demonstrate use of laptops, network resources and the Internet</a:t>
            </a:r>
          </a:p>
          <a:p>
            <a:pPr eaLnBrk="1" hangingPunct="1"/>
            <a:r>
              <a:rPr lang="en-US" dirty="0"/>
              <a:t>Demonstrate use of business program applications-desktop and cloud</a:t>
            </a:r>
          </a:p>
          <a:p>
            <a:pPr eaLnBrk="1" hangingPunct="1"/>
            <a:r>
              <a:rPr lang="en-US" dirty="0"/>
              <a:t>Demonstrate problem solving using business applications </a:t>
            </a:r>
          </a:p>
          <a:p>
            <a:pPr eaLnBrk="1" hangingPunct="1"/>
            <a:r>
              <a:rPr lang="en-US" dirty="0"/>
              <a:t>Demonstrate use of web conferencing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FBBDD-0A07-49C5-B670-3AC8D6FE807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Applications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Zoom, LinkedIn Learning, Skype, LinkedIn</a:t>
            </a:r>
          </a:p>
          <a:p>
            <a:r>
              <a:rPr lang="en-US" dirty="0"/>
              <a:t>Visual Studio, OneNote, Word, Outlook, Web Camera</a:t>
            </a:r>
          </a:p>
          <a:p>
            <a:r>
              <a:rPr lang="en-US" dirty="0"/>
              <a:t>PowerPoint, YouTube, </a:t>
            </a:r>
            <a:r>
              <a:rPr lang="en-US" dirty="0" err="1"/>
              <a:t>PDFill</a:t>
            </a:r>
            <a:r>
              <a:rPr lang="en-US" dirty="0"/>
              <a:t>, Adobe Acrobat Pro</a:t>
            </a:r>
          </a:p>
          <a:p>
            <a:r>
              <a:rPr lang="en-US" dirty="0"/>
              <a:t>Excel, Access</a:t>
            </a:r>
          </a:p>
          <a:p>
            <a:r>
              <a:rPr lang="en-US" dirty="0"/>
              <a:t>Office 365, OneDrive</a:t>
            </a:r>
          </a:p>
          <a:p>
            <a:r>
              <a:rPr lang="en-US" dirty="0"/>
              <a:t>Google Drive, Google Earth</a:t>
            </a:r>
          </a:p>
          <a:p>
            <a:r>
              <a:rPr lang="en-US" dirty="0"/>
              <a:t>Hyper-V, Zip Files, .ISO images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OR 100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04519-F411-409F-8C6F-B10E0CA3FF6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Instructor Background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Instructor’s Web Site&amp;quot;&quot;/&gt;&lt;property id=&quot;20307&quot; value=&quot;277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Areas of Concentration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Software Applications&amp;quot;&quot;/&gt;&lt;property id=&quot;20307&quot; value=&quot;275&quot;/&gt;&lt;/object&gt;&lt;object type=&quot;3&quot; unique_id=&quot;10012&quot;&gt;&lt;property id=&quot;20148&quot; value=&quot;5&quot;/&gt;&lt;property id=&quot;20300&quot; value=&quot;Slide 9 - &amp;quot;Workspaces&amp;quot;&quot;/&gt;&lt;property id=&quot;20307&quot; value=&quot;286&quot;/&gt;&lt;/object&gt;&lt;object type=&quot;3&quot; unique_id=&quot;10013&quot;&gt;&lt;property id=&quot;20148&quot; value=&quot;5&quot;/&gt;&lt;property id=&quot;20300&quot; value=&quot;Slide 10 - &amp;quot;Course Objective&amp;quot;&quot;/&gt;&lt;property id=&quot;20307&quot; value=&quot;274&quot;/&gt;&lt;/object&gt;&lt;object type=&quot;3&quot; unique_id=&quot;10014&quot;&gt;&lt;property id=&quot;20148&quot; value=&quot;5&quot;/&gt;&lt;property id=&quot;20300&quot; value=&quot;Slide 11 - &amp;quot;Analyze Situation&amp;quot;&quot;/&gt;&lt;property id=&quot;20307&quot; value=&quot;295&quot;/&gt;&lt;/object&gt;&lt;object type=&quot;3&quot; unique_id=&quot;10015&quot;&gt;&lt;property id=&quot;20148&quot; value=&quot;5&quot;/&gt;&lt;property id=&quot;20300&quot; value=&quot;Slide 12 - &amp;quot;Course Materials&amp;quot;&quot;/&gt;&lt;property id=&quot;20307&quot; value=&quot;288&quot;/&gt;&lt;/object&gt;&lt;object type=&quot;3&quot; unique_id=&quot;10016&quot;&gt;&lt;property id=&quot;20148&quot; value=&quot;5&quot;/&gt;&lt;property id=&quot;20300&quot; value=&quot;Slide 13 - &amp;quot;Software Beyond Base Image&amp;quot;&quot;/&gt;&lt;property id=&quot;20307&quot; value=&quot;273&quot;/&gt;&lt;/object&gt;&lt;object type=&quot;3&quot; unique_id=&quot;10017&quot;&gt;&lt;property id=&quot;20148&quot; value=&quot;5&quot;/&gt;&lt;property id=&quot;20300&quot; value=&quot;Slide 14 - &amp;quot;Software Beyond Base Image&amp;quot;&quot;/&gt;&lt;property id=&quot;20307&quot; value=&quot;298&quot;/&gt;&lt;/object&gt;&lt;object type=&quot;3&quot; unique_id=&quot;10018&quot;&gt;&lt;property id=&quot;20148&quot; value=&quot;5&quot;/&gt;&lt;property id=&quot;20300&quot; value=&quot;Slide 15 - &amp;quot;File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Classroom&amp;amp;#x09;Info&amp;quot;&quot;/&gt;&lt;property id=&quot;20307&quot; value=&quot;282&quot;/&gt;&lt;/object&gt;&lt;object type=&quot;3&quot; unique_id=&quot;10020&quot;&gt;&lt;property id=&quot;20148&quot; value=&quot;5&quot;/&gt;&lt;property id=&quot;20300&quot; value=&quot;Slide 17 - &amp;quot;Attendance and Participation&amp;quot;&quot;/&gt;&lt;property id=&quot;20307&quot; value=&quot;263&quot;/&gt;&lt;/object&gt;&lt;object type=&quot;3&quot; unique_id=&quot;10021&quot;&gt;&lt;property id=&quot;20148&quot; value=&quot;5&quot;/&gt;&lt;property id=&quot;20300&quot; value=&quot;Slide 18 - &amp;quot;Project 1-Homework Web Site&amp;quot;&quot;/&gt;&lt;property id=&quot;20307&quot; value=&quot;285&quot;/&gt;&lt;/object&gt;&lt;object type=&quot;3&quot; unique_id=&quot;10022&quot;&gt;&lt;property id=&quot;20148&quot; value=&quot;5&quot;/&gt;&lt;property id=&quot;20300&quot; value=&quot;Slide 19 - &amp;quot;Project 2- Business Video&amp;quot;&quot;/&gt;&lt;property id=&quot;20307&quot; value=&quot;296&quot;/&gt;&lt;/object&gt;&lt;object type=&quot;3&quot; unique_id=&quot;10023&quot;&gt;&lt;property id=&quot;20148&quot; value=&quot;5&quot;/&gt;&lt;property id=&quot;20300&quot; value=&quot;Slide 20 - &amp;quot;Project 3-Collaboration&amp;quot;&quot;/&gt;&lt;property id=&quot;20307&quot; value=&quot;297&quot;/&gt;&lt;/object&gt;&lt;object type=&quot;3&quot; unique_id=&quot;10024&quot;&gt;&lt;property id=&quot;20148&quot; value=&quot;5&quot;/&gt;&lt;property id=&quot;20300&quot; value=&quot;Slide 21 - &amp;quot;Homework&amp;quot;&quot;/&gt;&lt;property id=&quot;20307&quot; value=&quot;266&quot;/&gt;&lt;/object&gt;&lt;object type=&quot;3&quot; unique_id=&quot;10025&quot;&gt;&lt;property id=&quot;20148&quot; value=&quot;5&quot;/&gt;&lt;property id=&quot;20300&quot; value=&quot;Slide 22 - &amp;quot;Homework&amp;quot;&quot;/&gt;&lt;property id=&quot;20307&quot; value=&quot;287&quot;/&gt;&lt;/object&gt;&lt;object type=&quot;3&quot; unique_id=&quot;10026&quot;&gt;&lt;property id=&quot;20148&quot; value=&quot;5&quot;/&gt;&lt;property id=&quot;20300&quot; value=&quot;Slide 23 - &amp;quot;Exam Notice&amp;quot;&quot;/&gt;&lt;property id=&quot;20307&quot; value=&quot;291&quot;/&gt;&lt;/object&gt;&lt;object type=&quot;3&quot; unique_id=&quot;10027&quot;&gt;&lt;property id=&quot;20148&quot; value=&quot;5&quot;/&gt;&lt;property id=&quot;20300&quot; value=&quot;Slide 24 - &amp;quot;Midterm(s)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Final&amp;quot;&quot;/&gt;&lt;property id=&quot;20307&quot; value=&quot;269&quot;/&gt;&lt;/object&gt;&lt;object type=&quot;3&quot; unique_id=&quot;10029&quot;&gt;&lt;property id=&quot;20148&quot; value=&quot;5&quot;/&gt;&lt;property id=&quot;20300&quot; value=&quot;Slide 26 - &amp;quot;Policy on Collaboration&amp;quot;&quot;/&gt;&lt;property id=&quot;20307&quot; value=&quot;283&quot;/&gt;&lt;/object&gt;&lt;object type=&quot;3&quot; unique_id=&quot;10030&quot;&gt;&lt;property id=&quot;20148&quot; value=&quot;5&quot;/&gt;&lt;property id=&quot;20300&quot; value=&quot;Slide 27 - &amp;quot;Grading&amp;quot;&quot;/&gt;&lt;property id=&quot;20307&quot; value=&quot;280&quot;/&gt;&lt;/object&gt;&lt;object type=&quot;3&quot; unique_id=&quot;10031&quot;&gt;&lt;property id=&quot;20148&quot; value=&quot;5&quot;/&gt;&lt;property id=&quot;20300&quot; value=&quot;Slide 28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29 - &amp;quot;Grading&amp;quot;&quot;/&gt;&lt;property id=&quot;20307&quot; value=&quot;284&quot;/&gt;&lt;/object&gt;&lt;object type=&quot;3&quot; unique_id=&quot;10033&quot;&gt;&lt;property id=&quot;20148&quot; value=&quot;5&quot;/&gt;&lt;property id=&quot;20300&quot; value=&quot;Slide 30 - &amp;quot;After This Course?&amp;quot;&quot;/&gt;&lt;property id=&quot;20307&quot; value=&quot;29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8923</TotalTime>
  <Words>846</Words>
  <Application>Microsoft Office PowerPoint</Application>
  <PresentationFormat>Widescreen</PresentationFormat>
  <Paragraphs>188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Corbel</vt:lpstr>
      <vt:lpstr>Times New Roman</vt:lpstr>
      <vt:lpstr>Wingdings</vt:lpstr>
      <vt:lpstr>Parallax</vt:lpstr>
      <vt:lpstr>OR 100 Fall 2021</vt:lpstr>
      <vt:lpstr>Professor’s Background</vt:lpstr>
      <vt:lpstr>Class Overview</vt:lpstr>
      <vt:lpstr>Class Format</vt:lpstr>
      <vt:lpstr>Basic Technology</vt:lpstr>
      <vt:lpstr>eProfessor Azure Website</vt:lpstr>
      <vt:lpstr>Course Description-Catalog</vt:lpstr>
      <vt:lpstr>Course Outcomes</vt:lpstr>
      <vt:lpstr>Software Applications</vt:lpstr>
      <vt:lpstr>Course Objectives</vt:lpstr>
      <vt:lpstr>Analyze Situation</vt:lpstr>
      <vt:lpstr>Course Materials</vt:lpstr>
      <vt:lpstr>Software Beyond Base Image</vt:lpstr>
      <vt:lpstr>Files-Class Storage</vt:lpstr>
      <vt:lpstr>Class Info</vt:lpstr>
      <vt:lpstr>Attendance &amp; Participation</vt:lpstr>
      <vt:lpstr>Assignments</vt:lpstr>
      <vt:lpstr>Assignments</vt:lpstr>
      <vt:lpstr>Projects</vt:lpstr>
      <vt:lpstr>LinkedIn Learning</vt:lpstr>
      <vt:lpstr>Final</vt:lpstr>
      <vt:lpstr>Grading</vt:lpstr>
      <vt:lpstr>Final Grade</vt:lpstr>
      <vt:lpstr>Grading</vt:lpstr>
      <vt:lpstr>ENJOY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350</cp:revision>
  <dcterms:created xsi:type="dcterms:W3CDTF">2000-01-09T21:47:31Z</dcterms:created>
  <dcterms:modified xsi:type="dcterms:W3CDTF">2021-06-11T20:13:26Z</dcterms:modified>
</cp:coreProperties>
</file>